
<file path=[Content_Types].xml><?xml version="1.0" encoding="utf-8"?>
<Types xmlns="http://schemas.openxmlformats.org/package/2006/content-types">
  <Default Extension="jpeg" ContentType="image/jpeg"/>
  <Default Extension="jp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69" r:id="rId1"/>
  </p:sldMasterIdLst>
  <p:sldIdLst>
    <p:sldId id="256" r:id="rId2"/>
    <p:sldId id="257" r:id="rId3"/>
    <p:sldId id="264" r:id="rId4"/>
    <p:sldId id="262" r:id="rId5"/>
    <p:sldId id="263" r:id="rId6"/>
    <p:sldId id="265" r:id="rId7"/>
    <p:sldId id="266" r:id="rId8"/>
    <p:sldId id="267" r:id="rId9"/>
    <p:sldId id="268" r:id="rId10"/>
    <p:sldId id="259" r:id="rId11"/>
    <p:sldId id="269" r:id="rId12"/>
    <p:sldId id="270" r:id="rId13"/>
    <p:sldId id="271" r:id="rId14"/>
    <p:sldId id="274" r:id="rId15"/>
    <p:sldId id="275" r:id="rId16"/>
    <p:sldId id="272" r:id="rId17"/>
    <p:sldId id="273" r:id="rId18"/>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E1BE6895-09FA-41D4-96BF-5D2257C3F57B}" v="30" dt="2020-06-23T18:46:42.086"/>
  </p1510:revLst>
</p1510:revInfo>
</file>

<file path=ppt/tableStyles.xml><?xml version="1.0" encoding="utf-8"?>
<a:tblStyleLst xmlns:a="http://schemas.openxmlformats.org/drawingml/2006/main" def="{5C22544A-7EE6-4342-B048-85BDC9FD1C3A}">
  <a:tblStyle styleId="{5C22544A-7EE6-4342-B048-85BDC9FD1C3A}" styleName="Orta Stil 2 - Vurgu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varScale="1">
        <p:scale>
          <a:sx n="84" d="100"/>
          <a:sy n="84" d="100"/>
        </p:scale>
        <p:origin x="581" y="6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microsoft.com/office/2015/10/relationships/revisionInfo" Target="revisionInfo.xml"/><Relationship Id="rId5" Type="http://schemas.openxmlformats.org/officeDocument/2006/relationships/slide" Target="slides/slide4.xml"/><Relationship Id="rId15" Type="http://schemas.openxmlformats.org/officeDocument/2006/relationships/slide" Target="slides/slide14.xml"/><Relationship Id="rId23" Type="http://schemas.microsoft.com/office/2016/11/relationships/changesInfo" Target="changesInfos/changesInfo1.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Ozge Cokca" userId="9c5570dfe7b31016" providerId="LiveId" clId="{E1BE6895-09FA-41D4-96BF-5D2257C3F57B}"/>
    <pc:docChg chg="undo custSel mod addSld modSld">
      <pc:chgData name="Ozge Cokca" userId="9c5570dfe7b31016" providerId="LiveId" clId="{E1BE6895-09FA-41D4-96BF-5D2257C3F57B}" dt="2020-06-23T18:46:46.746" v="391" actId="1076"/>
      <pc:docMkLst>
        <pc:docMk/>
      </pc:docMkLst>
      <pc:sldChg chg="modSp">
        <pc:chgData name="Ozge Cokca" userId="9c5570dfe7b31016" providerId="LiveId" clId="{E1BE6895-09FA-41D4-96BF-5D2257C3F57B}" dt="2020-06-23T18:07:15.753" v="2" actId="5793"/>
        <pc:sldMkLst>
          <pc:docMk/>
          <pc:sldMk cId="1738137896" sldId="263"/>
        </pc:sldMkLst>
        <pc:spChg chg="mod">
          <ac:chgData name="Ozge Cokca" userId="9c5570dfe7b31016" providerId="LiveId" clId="{E1BE6895-09FA-41D4-96BF-5D2257C3F57B}" dt="2020-06-23T18:07:15.753" v="2" actId="5793"/>
          <ac:spMkLst>
            <pc:docMk/>
            <pc:sldMk cId="1738137896" sldId="263"/>
            <ac:spMk id="3" creationId="{45E8856F-F635-44B1-B3B7-832A922907B4}"/>
          </ac:spMkLst>
        </pc:spChg>
      </pc:sldChg>
      <pc:sldChg chg="modSp">
        <pc:chgData name="Ozge Cokca" userId="9c5570dfe7b31016" providerId="LiveId" clId="{E1BE6895-09FA-41D4-96BF-5D2257C3F57B}" dt="2020-06-23T18:00:30.109" v="0"/>
        <pc:sldMkLst>
          <pc:docMk/>
          <pc:sldMk cId="3215075129" sldId="264"/>
        </pc:sldMkLst>
        <pc:spChg chg="mod">
          <ac:chgData name="Ozge Cokca" userId="9c5570dfe7b31016" providerId="LiveId" clId="{E1BE6895-09FA-41D4-96BF-5D2257C3F57B}" dt="2020-06-23T18:00:30.109" v="0"/>
          <ac:spMkLst>
            <pc:docMk/>
            <pc:sldMk cId="3215075129" sldId="264"/>
            <ac:spMk id="5" creationId="{7B6F48AA-8790-49C3-AA4F-307653580F9D}"/>
          </ac:spMkLst>
        </pc:spChg>
      </pc:sldChg>
      <pc:sldChg chg="addSp delSp modSp">
        <pc:chgData name="Ozge Cokca" userId="9c5570dfe7b31016" providerId="LiveId" clId="{E1BE6895-09FA-41D4-96BF-5D2257C3F57B}" dt="2020-06-23T18:26:41.967" v="148" actId="20577"/>
        <pc:sldMkLst>
          <pc:docMk/>
          <pc:sldMk cId="3679917388" sldId="269"/>
        </pc:sldMkLst>
        <pc:spChg chg="mod">
          <ac:chgData name="Ozge Cokca" userId="9c5570dfe7b31016" providerId="LiveId" clId="{E1BE6895-09FA-41D4-96BF-5D2257C3F57B}" dt="2020-06-23T18:20:54.829" v="30" actId="20577"/>
          <ac:spMkLst>
            <pc:docMk/>
            <pc:sldMk cId="3679917388" sldId="269"/>
            <ac:spMk id="2" creationId="{D38792D8-21D6-4719-B38D-1D18BB537504}"/>
          </ac:spMkLst>
        </pc:spChg>
        <pc:spChg chg="mod">
          <ac:chgData name="Ozge Cokca" userId="9c5570dfe7b31016" providerId="LiveId" clId="{E1BE6895-09FA-41D4-96BF-5D2257C3F57B}" dt="2020-06-23T18:21:00.025" v="32" actId="20577"/>
          <ac:spMkLst>
            <pc:docMk/>
            <pc:sldMk cId="3679917388" sldId="269"/>
            <ac:spMk id="12" creationId="{A758330F-8A99-40BC-9241-D97632E0A4EA}"/>
          </ac:spMkLst>
        </pc:spChg>
        <pc:spChg chg="add mod">
          <ac:chgData name="Ozge Cokca" userId="9c5570dfe7b31016" providerId="LiveId" clId="{E1BE6895-09FA-41D4-96BF-5D2257C3F57B}" dt="2020-06-23T18:26:41.967" v="148" actId="20577"/>
          <ac:spMkLst>
            <pc:docMk/>
            <pc:sldMk cId="3679917388" sldId="269"/>
            <ac:spMk id="13" creationId="{6A947A52-A962-4E95-9E5A-BD73E82980D5}"/>
          </ac:spMkLst>
        </pc:spChg>
        <pc:picChg chg="add del mod">
          <ac:chgData name="Ozge Cokca" userId="9c5570dfe7b31016" providerId="LiveId" clId="{E1BE6895-09FA-41D4-96BF-5D2257C3F57B}" dt="2020-06-23T18:25:50.760" v="144"/>
          <ac:picMkLst>
            <pc:docMk/>
            <pc:sldMk cId="3679917388" sldId="269"/>
            <ac:picMk id="17" creationId="{448906C2-E0A9-4540-ABA2-ACDB0F49A142}"/>
          </ac:picMkLst>
        </pc:picChg>
        <pc:picChg chg="add">
          <ac:chgData name="Ozge Cokca" userId="9c5570dfe7b31016" providerId="LiveId" clId="{E1BE6895-09FA-41D4-96BF-5D2257C3F57B}" dt="2020-06-23T18:25:51.705" v="145"/>
          <ac:picMkLst>
            <pc:docMk/>
            <pc:sldMk cId="3679917388" sldId="269"/>
            <ac:picMk id="18" creationId="{EF44C3F8-15D0-4933-9FD6-3FE0DCF458A9}"/>
          </ac:picMkLst>
        </pc:picChg>
      </pc:sldChg>
      <pc:sldChg chg="addSp delSp modSp">
        <pc:chgData name="Ozge Cokca" userId="9c5570dfe7b31016" providerId="LiveId" clId="{E1BE6895-09FA-41D4-96BF-5D2257C3F57B}" dt="2020-06-23T18:35:29.903" v="204" actId="14100"/>
        <pc:sldMkLst>
          <pc:docMk/>
          <pc:sldMk cId="2274265045" sldId="270"/>
        </pc:sldMkLst>
        <pc:spChg chg="add mod">
          <ac:chgData name="Ozge Cokca" userId="9c5570dfe7b31016" providerId="LiveId" clId="{E1BE6895-09FA-41D4-96BF-5D2257C3F57B}" dt="2020-06-23T18:28:37.565" v="182" actId="20577"/>
          <ac:spMkLst>
            <pc:docMk/>
            <pc:sldMk cId="2274265045" sldId="270"/>
            <ac:spMk id="4" creationId="{7126B270-8F3A-4CE2-A8E4-DDA52BE8ADDF}"/>
          </ac:spMkLst>
        </pc:spChg>
        <pc:graphicFrameChg chg="add del mod modGraphic">
          <ac:chgData name="Ozge Cokca" userId="9c5570dfe7b31016" providerId="LiveId" clId="{E1BE6895-09FA-41D4-96BF-5D2257C3F57B}" dt="2020-06-23T18:29:20.675" v="188" actId="478"/>
          <ac:graphicFrameMkLst>
            <pc:docMk/>
            <pc:sldMk cId="2274265045" sldId="270"/>
            <ac:graphicFrameMk id="5" creationId="{E174DDDB-CB17-44DC-A21D-D4159EF29BE0}"/>
          </ac:graphicFrameMkLst>
        </pc:graphicFrameChg>
        <pc:picChg chg="add del">
          <ac:chgData name="Ozge Cokca" userId="9c5570dfe7b31016" providerId="LiveId" clId="{E1BE6895-09FA-41D4-96BF-5D2257C3F57B}" dt="2020-06-23T18:26:01.433" v="147" actId="478"/>
          <ac:picMkLst>
            <pc:docMk/>
            <pc:sldMk cId="2274265045" sldId="270"/>
            <ac:picMk id="3" creationId="{703742BA-CA01-4DB5-B56C-A9E170F266F3}"/>
          </ac:picMkLst>
        </pc:picChg>
        <pc:picChg chg="add mod modCrop">
          <ac:chgData name="Ozge Cokca" userId="9c5570dfe7b31016" providerId="LiveId" clId="{E1BE6895-09FA-41D4-96BF-5D2257C3F57B}" dt="2020-06-23T18:32:58.250" v="195" actId="1076"/>
          <ac:picMkLst>
            <pc:docMk/>
            <pc:sldMk cId="2274265045" sldId="270"/>
            <ac:picMk id="7" creationId="{A2E630EC-7177-43B2-BA84-E646BB2771E9}"/>
          </ac:picMkLst>
        </pc:picChg>
        <pc:picChg chg="add mod">
          <ac:chgData name="Ozge Cokca" userId="9c5570dfe7b31016" providerId="LiveId" clId="{E1BE6895-09FA-41D4-96BF-5D2257C3F57B}" dt="2020-06-23T18:35:08.122" v="199" actId="1076"/>
          <ac:picMkLst>
            <pc:docMk/>
            <pc:sldMk cId="2274265045" sldId="270"/>
            <ac:picMk id="9" creationId="{1768CF6E-ED58-4BD8-AB04-615269973605}"/>
          </ac:picMkLst>
        </pc:picChg>
        <pc:picChg chg="add mod">
          <ac:chgData name="Ozge Cokca" userId="9c5570dfe7b31016" providerId="LiveId" clId="{E1BE6895-09FA-41D4-96BF-5D2257C3F57B}" dt="2020-06-23T18:35:29.903" v="204" actId="14100"/>
          <ac:picMkLst>
            <pc:docMk/>
            <pc:sldMk cId="2274265045" sldId="270"/>
            <ac:picMk id="11" creationId="{96C43BBC-2B64-49CD-8210-3872310A4326}"/>
          </ac:picMkLst>
        </pc:picChg>
      </pc:sldChg>
      <pc:sldChg chg="addSp modSp">
        <pc:chgData name="Ozge Cokca" userId="9c5570dfe7b31016" providerId="LiveId" clId="{E1BE6895-09FA-41D4-96BF-5D2257C3F57B}" dt="2020-06-23T18:39:21.020" v="309" actId="1076"/>
        <pc:sldMkLst>
          <pc:docMk/>
          <pc:sldMk cId="2144345580" sldId="271"/>
        </pc:sldMkLst>
        <pc:spChg chg="mod">
          <ac:chgData name="Ozge Cokca" userId="9c5570dfe7b31016" providerId="LiveId" clId="{E1BE6895-09FA-41D4-96BF-5D2257C3F57B}" dt="2020-06-23T18:35:36.891" v="205" actId="20577"/>
          <ac:spMkLst>
            <pc:docMk/>
            <pc:sldMk cId="2144345580" sldId="271"/>
            <ac:spMk id="2" creationId="{C187570F-01EA-4949-BC89-007183FB0F7A}"/>
          </ac:spMkLst>
        </pc:spChg>
        <pc:spChg chg="add mod">
          <ac:chgData name="Ozge Cokca" userId="9c5570dfe7b31016" providerId="LiveId" clId="{E1BE6895-09FA-41D4-96BF-5D2257C3F57B}" dt="2020-06-23T18:37:51.386" v="298" actId="20577"/>
          <ac:spMkLst>
            <pc:docMk/>
            <pc:sldMk cId="2144345580" sldId="271"/>
            <ac:spMk id="3" creationId="{AEF28997-8DCC-4AC2-AED4-E16BA04496D8}"/>
          </ac:spMkLst>
        </pc:spChg>
        <pc:picChg chg="add mod modCrop">
          <ac:chgData name="Ozge Cokca" userId="9c5570dfe7b31016" providerId="LiveId" clId="{E1BE6895-09FA-41D4-96BF-5D2257C3F57B}" dt="2020-06-23T18:38:59.643" v="305" actId="1076"/>
          <ac:picMkLst>
            <pc:docMk/>
            <pc:sldMk cId="2144345580" sldId="271"/>
            <ac:picMk id="5" creationId="{693E0317-589C-404B-934B-9CBE56625690}"/>
          </ac:picMkLst>
        </pc:picChg>
        <pc:picChg chg="add mod">
          <ac:chgData name="Ozge Cokca" userId="9c5570dfe7b31016" providerId="LiveId" clId="{E1BE6895-09FA-41D4-96BF-5D2257C3F57B}" dt="2020-06-23T18:39:21.020" v="309" actId="1076"/>
          <ac:picMkLst>
            <pc:docMk/>
            <pc:sldMk cId="2144345580" sldId="271"/>
            <ac:picMk id="7" creationId="{317A788C-FFDB-4A39-955C-2FDCA0B807DA}"/>
          </ac:picMkLst>
        </pc:picChg>
      </pc:sldChg>
      <pc:sldChg chg="modSp">
        <pc:chgData name="Ozge Cokca" userId="9c5570dfe7b31016" providerId="LiveId" clId="{E1BE6895-09FA-41D4-96BF-5D2257C3F57B}" dt="2020-06-23T18:39:59.748" v="311" actId="6549"/>
        <pc:sldMkLst>
          <pc:docMk/>
          <pc:sldMk cId="3857939524" sldId="272"/>
        </pc:sldMkLst>
        <pc:spChg chg="mod">
          <ac:chgData name="Ozge Cokca" userId="9c5570dfe7b31016" providerId="LiveId" clId="{E1BE6895-09FA-41D4-96BF-5D2257C3F57B}" dt="2020-06-23T18:39:59.748" v="311" actId="6549"/>
          <ac:spMkLst>
            <pc:docMk/>
            <pc:sldMk cId="3857939524" sldId="272"/>
            <ac:spMk id="3" creationId="{44E284F3-FA7F-4BD0-A650-B1425F11CBF0}"/>
          </ac:spMkLst>
        </pc:spChg>
      </pc:sldChg>
      <pc:sldChg chg="addSp delSp modSp mod setBg setClrOvrMap">
        <pc:chgData name="Ozge Cokca" userId="9c5570dfe7b31016" providerId="LiveId" clId="{E1BE6895-09FA-41D4-96BF-5D2257C3F57B}" dt="2020-06-23T18:40:27.961" v="347" actId="26606"/>
        <pc:sldMkLst>
          <pc:docMk/>
          <pc:sldMk cId="1342682066" sldId="273"/>
        </pc:sldMkLst>
        <pc:spChg chg="mod">
          <ac:chgData name="Ozge Cokca" userId="9c5570dfe7b31016" providerId="LiveId" clId="{E1BE6895-09FA-41D4-96BF-5D2257C3F57B}" dt="2020-06-23T18:40:27.961" v="347" actId="26606"/>
          <ac:spMkLst>
            <pc:docMk/>
            <pc:sldMk cId="1342682066" sldId="273"/>
            <ac:spMk id="2" creationId="{E3032ECB-E407-456F-AF85-6742D72AB60A}"/>
          </ac:spMkLst>
        </pc:spChg>
        <pc:spChg chg="add del">
          <ac:chgData name="Ozge Cokca" userId="9c5570dfe7b31016" providerId="LiveId" clId="{E1BE6895-09FA-41D4-96BF-5D2257C3F57B}" dt="2020-06-23T18:40:20.546" v="338" actId="26606"/>
          <ac:spMkLst>
            <pc:docMk/>
            <pc:sldMk cId="1342682066" sldId="273"/>
            <ac:spMk id="11" creationId="{4FA533C5-33E3-4611-AF9F-72811D8B26A6}"/>
          </ac:spMkLst>
        </pc:spChg>
        <pc:spChg chg="add del">
          <ac:chgData name="Ozge Cokca" userId="9c5570dfe7b31016" providerId="LiveId" clId="{E1BE6895-09FA-41D4-96BF-5D2257C3F57B}" dt="2020-06-23T18:40:20.546" v="338" actId="26606"/>
          <ac:spMkLst>
            <pc:docMk/>
            <pc:sldMk cId="1342682066" sldId="273"/>
            <ac:spMk id="17" creationId="{87F0FDC4-AD8C-47D9-9131-623C98ADB0AE}"/>
          </ac:spMkLst>
        </pc:spChg>
        <pc:spChg chg="add del">
          <ac:chgData name="Ozge Cokca" userId="9c5570dfe7b31016" providerId="LiveId" clId="{E1BE6895-09FA-41D4-96BF-5D2257C3F57B}" dt="2020-06-23T18:40:20.546" v="338" actId="26606"/>
          <ac:spMkLst>
            <pc:docMk/>
            <pc:sldMk cId="1342682066" sldId="273"/>
            <ac:spMk id="19" creationId="{DE27238C-8EAF-4098-86E6-7723B7DAE601}"/>
          </ac:spMkLst>
        </pc:spChg>
        <pc:spChg chg="add del">
          <ac:chgData name="Ozge Cokca" userId="9c5570dfe7b31016" providerId="LiveId" clId="{E1BE6895-09FA-41D4-96BF-5D2257C3F57B}" dt="2020-06-23T18:40:20.546" v="338" actId="26606"/>
          <ac:spMkLst>
            <pc:docMk/>
            <pc:sldMk cId="1342682066" sldId="273"/>
            <ac:spMk id="21" creationId="{992F97B1-1891-4FCC-9E5F-BA97EDB48F89}"/>
          </ac:spMkLst>
        </pc:spChg>
        <pc:spChg chg="add del">
          <ac:chgData name="Ozge Cokca" userId="9c5570dfe7b31016" providerId="LiveId" clId="{E1BE6895-09FA-41D4-96BF-5D2257C3F57B}" dt="2020-06-23T18:40:20.546" v="338" actId="26606"/>
          <ac:spMkLst>
            <pc:docMk/>
            <pc:sldMk cId="1342682066" sldId="273"/>
            <ac:spMk id="23" creationId="{78C6C821-FEE1-4EB6-9590-C021440C77DE}"/>
          </ac:spMkLst>
        </pc:spChg>
        <pc:spChg chg="add del">
          <ac:chgData name="Ozge Cokca" userId="9c5570dfe7b31016" providerId="LiveId" clId="{E1BE6895-09FA-41D4-96BF-5D2257C3F57B}" dt="2020-06-23T18:40:20.546" v="338" actId="26606"/>
          <ac:spMkLst>
            <pc:docMk/>
            <pc:sldMk cId="1342682066" sldId="273"/>
            <ac:spMk id="25" creationId="{B61A74B3-E247-44D4-8C48-FAE8E2056401}"/>
          </ac:spMkLst>
        </pc:spChg>
        <pc:spChg chg="add del">
          <ac:chgData name="Ozge Cokca" userId="9c5570dfe7b31016" providerId="LiveId" clId="{E1BE6895-09FA-41D4-96BF-5D2257C3F57B}" dt="2020-06-23T18:40:21.656" v="340" actId="26606"/>
          <ac:spMkLst>
            <pc:docMk/>
            <pc:sldMk cId="1342682066" sldId="273"/>
            <ac:spMk id="29" creationId="{4FA533C5-33E3-4611-AF9F-72811D8B26A6}"/>
          </ac:spMkLst>
        </pc:spChg>
        <pc:spChg chg="add del">
          <ac:chgData name="Ozge Cokca" userId="9c5570dfe7b31016" providerId="LiveId" clId="{E1BE6895-09FA-41D4-96BF-5D2257C3F57B}" dt="2020-06-23T18:40:21.656" v="340" actId="26606"/>
          <ac:spMkLst>
            <pc:docMk/>
            <pc:sldMk cId="1342682066" sldId="273"/>
            <ac:spMk id="32" creationId="{87F0FDC4-AD8C-47D9-9131-623C98ADB0AE}"/>
          </ac:spMkLst>
        </pc:spChg>
        <pc:spChg chg="add del">
          <ac:chgData name="Ozge Cokca" userId="9c5570dfe7b31016" providerId="LiveId" clId="{E1BE6895-09FA-41D4-96BF-5D2257C3F57B}" dt="2020-06-23T18:40:21.656" v="340" actId="26606"/>
          <ac:spMkLst>
            <pc:docMk/>
            <pc:sldMk cId="1342682066" sldId="273"/>
            <ac:spMk id="33" creationId="{C28D0172-F2E0-4763-9C35-F022664959D8}"/>
          </ac:spMkLst>
        </pc:spChg>
        <pc:spChg chg="add del">
          <ac:chgData name="Ozge Cokca" userId="9c5570dfe7b31016" providerId="LiveId" clId="{E1BE6895-09FA-41D4-96BF-5D2257C3F57B}" dt="2020-06-23T18:40:21.656" v="340" actId="26606"/>
          <ac:spMkLst>
            <pc:docMk/>
            <pc:sldMk cId="1342682066" sldId="273"/>
            <ac:spMk id="34" creationId="{9F2851FB-E841-4509-8A6D-A416376EA380}"/>
          </ac:spMkLst>
        </pc:spChg>
        <pc:spChg chg="add del">
          <ac:chgData name="Ozge Cokca" userId="9c5570dfe7b31016" providerId="LiveId" clId="{E1BE6895-09FA-41D4-96BF-5D2257C3F57B}" dt="2020-06-23T18:40:21.656" v="340" actId="26606"/>
          <ac:spMkLst>
            <pc:docMk/>
            <pc:sldMk cId="1342682066" sldId="273"/>
            <ac:spMk id="35" creationId="{DF6FB2B2-CE21-407F-B22E-302DADC2C3D3}"/>
          </ac:spMkLst>
        </pc:spChg>
        <pc:spChg chg="add del">
          <ac:chgData name="Ozge Cokca" userId="9c5570dfe7b31016" providerId="LiveId" clId="{E1BE6895-09FA-41D4-96BF-5D2257C3F57B}" dt="2020-06-23T18:40:25.135" v="342" actId="26606"/>
          <ac:spMkLst>
            <pc:docMk/>
            <pc:sldMk cId="1342682066" sldId="273"/>
            <ac:spMk id="39" creationId="{4FA533C5-33E3-4611-AF9F-72811D8B26A6}"/>
          </ac:spMkLst>
        </pc:spChg>
        <pc:spChg chg="add del">
          <ac:chgData name="Ozge Cokca" userId="9c5570dfe7b31016" providerId="LiveId" clId="{E1BE6895-09FA-41D4-96BF-5D2257C3F57B}" dt="2020-06-23T18:40:25.135" v="342" actId="26606"/>
          <ac:spMkLst>
            <pc:docMk/>
            <pc:sldMk cId="1342682066" sldId="273"/>
            <ac:spMk id="42" creationId="{87F0FDC4-AD8C-47D9-9131-623C98ADB0AE}"/>
          </ac:spMkLst>
        </pc:spChg>
        <pc:spChg chg="add del">
          <ac:chgData name="Ozge Cokca" userId="9c5570dfe7b31016" providerId="LiveId" clId="{E1BE6895-09FA-41D4-96BF-5D2257C3F57B}" dt="2020-06-23T18:40:25.135" v="342" actId="26606"/>
          <ac:spMkLst>
            <pc:docMk/>
            <pc:sldMk cId="1342682066" sldId="273"/>
            <ac:spMk id="43" creationId="{E6A222EB-A81E-4238-B08D-AAB1828C8E0B}"/>
          </ac:spMkLst>
        </pc:spChg>
        <pc:spChg chg="add del">
          <ac:chgData name="Ozge Cokca" userId="9c5570dfe7b31016" providerId="LiveId" clId="{E1BE6895-09FA-41D4-96BF-5D2257C3F57B}" dt="2020-06-23T18:40:25.135" v="342" actId="26606"/>
          <ac:spMkLst>
            <pc:docMk/>
            <pc:sldMk cId="1342682066" sldId="273"/>
            <ac:spMk id="44" creationId="{E014676C-074B-475A-8346-9C901C86CB97}"/>
          </ac:spMkLst>
        </pc:spChg>
        <pc:spChg chg="add del">
          <ac:chgData name="Ozge Cokca" userId="9c5570dfe7b31016" providerId="LiveId" clId="{E1BE6895-09FA-41D4-96BF-5D2257C3F57B}" dt="2020-06-23T18:40:27.307" v="344" actId="26606"/>
          <ac:spMkLst>
            <pc:docMk/>
            <pc:sldMk cId="1342682066" sldId="273"/>
            <ac:spMk id="49" creationId="{4FA533C5-33E3-4611-AF9F-72811D8B26A6}"/>
          </ac:spMkLst>
        </pc:spChg>
        <pc:spChg chg="add del">
          <ac:chgData name="Ozge Cokca" userId="9c5570dfe7b31016" providerId="LiveId" clId="{E1BE6895-09FA-41D4-96BF-5D2257C3F57B}" dt="2020-06-23T18:40:27.307" v="344" actId="26606"/>
          <ac:spMkLst>
            <pc:docMk/>
            <pc:sldMk cId="1342682066" sldId="273"/>
            <ac:spMk id="52" creationId="{87F0FDC4-AD8C-47D9-9131-623C98ADB0AE}"/>
          </ac:spMkLst>
        </pc:spChg>
        <pc:spChg chg="add del">
          <ac:chgData name="Ozge Cokca" userId="9c5570dfe7b31016" providerId="LiveId" clId="{E1BE6895-09FA-41D4-96BF-5D2257C3F57B}" dt="2020-06-23T18:40:27.307" v="344" actId="26606"/>
          <ac:spMkLst>
            <pc:docMk/>
            <pc:sldMk cId="1342682066" sldId="273"/>
            <ac:spMk id="53" creationId="{859FEF9A-9073-4D0C-AE3F-4B05B7C78A93}"/>
          </ac:spMkLst>
        </pc:spChg>
        <pc:spChg chg="add del">
          <ac:chgData name="Ozge Cokca" userId="9c5570dfe7b31016" providerId="LiveId" clId="{E1BE6895-09FA-41D4-96BF-5D2257C3F57B}" dt="2020-06-23T18:40:27.307" v="344" actId="26606"/>
          <ac:spMkLst>
            <pc:docMk/>
            <pc:sldMk cId="1342682066" sldId="273"/>
            <ac:spMk id="54" creationId="{9A868E46-760C-4803-96E3-94D7FF55D339}"/>
          </ac:spMkLst>
        </pc:spChg>
        <pc:spChg chg="add del">
          <ac:chgData name="Ozge Cokca" userId="9c5570dfe7b31016" providerId="LiveId" clId="{E1BE6895-09FA-41D4-96BF-5D2257C3F57B}" dt="2020-06-23T18:40:27.871" v="346" actId="26606"/>
          <ac:spMkLst>
            <pc:docMk/>
            <pc:sldMk cId="1342682066" sldId="273"/>
            <ac:spMk id="59" creationId="{4FA533C5-33E3-4611-AF9F-72811D8B26A6}"/>
          </ac:spMkLst>
        </pc:spChg>
        <pc:spChg chg="add del">
          <ac:chgData name="Ozge Cokca" userId="9c5570dfe7b31016" providerId="LiveId" clId="{E1BE6895-09FA-41D4-96BF-5D2257C3F57B}" dt="2020-06-23T18:40:27.871" v="346" actId="26606"/>
          <ac:spMkLst>
            <pc:docMk/>
            <pc:sldMk cId="1342682066" sldId="273"/>
            <ac:spMk id="62" creationId="{87F0FDC4-AD8C-47D9-9131-623C98ADB0AE}"/>
          </ac:spMkLst>
        </pc:spChg>
        <pc:spChg chg="add del">
          <ac:chgData name="Ozge Cokca" userId="9c5570dfe7b31016" providerId="LiveId" clId="{E1BE6895-09FA-41D4-96BF-5D2257C3F57B}" dt="2020-06-23T18:40:27.871" v="346" actId="26606"/>
          <ac:spMkLst>
            <pc:docMk/>
            <pc:sldMk cId="1342682066" sldId="273"/>
            <ac:spMk id="63" creationId="{C28D0172-F2E0-4763-9C35-F022664959D8}"/>
          </ac:spMkLst>
        </pc:spChg>
        <pc:spChg chg="add del">
          <ac:chgData name="Ozge Cokca" userId="9c5570dfe7b31016" providerId="LiveId" clId="{E1BE6895-09FA-41D4-96BF-5D2257C3F57B}" dt="2020-06-23T18:40:27.871" v="346" actId="26606"/>
          <ac:spMkLst>
            <pc:docMk/>
            <pc:sldMk cId="1342682066" sldId="273"/>
            <ac:spMk id="64" creationId="{9F2851FB-E841-4509-8A6D-A416376EA380}"/>
          </ac:spMkLst>
        </pc:spChg>
        <pc:spChg chg="add del">
          <ac:chgData name="Ozge Cokca" userId="9c5570dfe7b31016" providerId="LiveId" clId="{E1BE6895-09FA-41D4-96BF-5D2257C3F57B}" dt="2020-06-23T18:40:27.871" v="346" actId="26606"/>
          <ac:spMkLst>
            <pc:docMk/>
            <pc:sldMk cId="1342682066" sldId="273"/>
            <ac:spMk id="65" creationId="{DF6FB2B2-CE21-407F-B22E-302DADC2C3D3}"/>
          </ac:spMkLst>
        </pc:spChg>
        <pc:spChg chg="add">
          <ac:chgData name="Ozge Cokca" userId="9c5570dfe7b31016" providerId="LiveId" clId="{E1BE6895-09FA-41D4-96BF-5D2257C3F57B}" dt="2020-06-23T18:40:27.961" v="347" actId="26606"/>
          <ac:spMkLst>
            <pc:docMk/>
            <pc:sldMk cId="1342682066" sldId="273"/>
            <ac:spMk id="69" creationId="{4FA533C5-33E3-4611-AF9F-72811D8B26A6}"/>
          </ac:spMkLst>
        </pc:spChg>
        <pc:spChg chg="add">
          <ac:chgData name="Ozge Cokca" userId="9c5570dfe7b31016" providerId="LiveId" clId="{E1BE6895-09FA-41D4-96BF-5D2257C3F57B}" dt="2020-06-23T18:40:27.961" v="347" actId="26606"/>
          <ac:spMkLst>
            <pc:docMk/>
            <pc:sldMk cId="1342682066" sldId="273"/>
            <ac:spMk id="72" creationId="{87F0FDC4-AD8C-47D9-9131-623C98ADB0AE}"/>
          </ac:spMkLst>
        </pc:spChg>
        <pc:spChg chg="add">
          <ac:chgData name="Ozge Cokca" userId="9c5570dfe7b31016" providerId="LiveId" clId="{E1BE6895-09FA-41D4-96BF-5D2257C3F57B}" dt="2020-06-23T18:40:27.961" v="347" actId="26606"/>
          <ac:spMkLst>
            <pc:docMk/>
            <pc:sldMk cId="1342682066" sldId="273"/>
            <ac:spMk id="73" creationId="{E6A222EB-A81E-4238-B08D-AAB1828C8E0B}"/>
          </ac:spMkLst>
        </pc:spChg>
        <pc:spChg chg="add">
          <ac:chgData name="Ozge Cokca" userId="9c5570dfe7b31016" providerId="LiveId" clId="{E1BE6895-09FA-41D4-96BF-5D2257C3F57B}" dt="2020-06-23T18:40:27.961" v="347" actId="26606"/>
          <ac:spMkLst>
            <pc:docMk/>
            <pc:sldMk cId="1342682066" sldId="273"/>
            <ac:spMk id="74" creationId="{E014676C-074B-475A-8346-9C901C86CB97}"/>
          </ac:spMkLst>
        </pc:spChg>
        <pc:picChg chg="add del">
          <ac:chgData name="Ozge Cokca" userId="9c5570dfe7b31016" providerId="LiveId" clId="{E1BE6895-09FA-41D4-96BF-5D2257C3F57B}" dt="2020-06-23T18:40:20.546" v="338" actId="26606"/>
          <ac:picMkLst>
            <pc:docMk/>
            <pc:sldMk cId="1342682066" sldId="273"/>
            <ac:picMk id="7" creationId="{91B28F63-CF00-448F-B141-FE33C33B1891}"/>
          </ac:picMkLst>
        </pc:picChg>
        <pc:picChg chg="add del">
          <ac:chgData name="Ozge Cokca" userId="9c5570dfe7b31016" providerId="LiveId" clId="{E1BE6895-09FA-41D4-96BF-5D2257C3F57B}" dt="2020-06-23T18:40:20.546" v="338" actId="26606"/>
          <ac:picMkLst>
            <pc:docMk/>
            <pc:sldMk cId="1342682066" sldId="273"/>
            <ac:picMk id="9" creationId="{2AE609E2-8522-44E4-9077-980E5BCF3E14}"/>
          </ac:picMkLst>
        </pc:picChg>
        <pc:picChg chg="add del">
          <ac:chgData name="Ozge Cokca" userId="9c5570dfe7b31016" providerId="LiveId" clId="{E1BE6895-09FA-41D4-96BF-5D2257C3F57B}" dt="2020-06-23T18:40:20.546" v="338" actId="26606"/>
          <ac:picMkLst>
            <pc:docMk/>
            <pc:sldMk cId="1342682066" sldId="273"/>
            <ac:picMk id="13" creationId="{8949AD42-25FD-4C3D-9EEE-B7FEC5809988}"/>
          </ac:picMkLst>
        </pc:picChg>
        <pc:picChg chg="add del">
          <ac:chgData name="Ozge Cokca" userId="9c5570dfe7b31016" providerId="LiveId" clId="{E1BE6895-09FA-41D4-96BF-5D2257C3F57B}" dt="2020-06-23T18:40:20.546" v="338" actId="26606"/>
          <ac:picMkLst>
            <pc:docMk/>
            <pc:sldMk cId="1342682066" sldId="273"/>
            <ac:picMk id="15" creationId="{6AC7D913-60B7-4603-881B-831DA5D3A940}"/>
          </ac:picMkLst>
        </pc:picChg>
        <pc:picChg chg="add del">
          <ac:chgData name="Ozge Cokca" userId="9c5570dfe7b31016" providerId="LiveId" clId="{E1BE6895-09FA-41D4-96BF-5D2257C3F57B}" dt="2020-06-23T18:40:21.656" v="340" actId="26606"/>
          <ac:picMkLst>
            <pc:docMk/>
            <pc:sldMk cId="1342682066" sldId="273"/>
            <ac:picMk id="27" creationId="{91B28F63-CF00-448F-B141-FE33C33B1891}"/>
          </ac:picMkLst>
        </pc:picChg>
        <pc:picChg chg="add del">
          <ac:chgData name="Ozge Cokca" userId="9c5570dfe7b31016" providerId="LiveId" clId="{E1BE6895-09FA-41D4-96BF-5D2257C3F57B}" dt="2020-06-23T18:40:21.656" v="340" actId="26606"/>
          <ac:picMkLst>
            <pc:docMk/>
            <pc:sldMk cId="1342682066" sldId="273"/>
            <ac:picMk id="28" creationId="{2AE609E2-8522-44E4-9077-980E5BCF3E14}"/>
          </ac:picMkLst>
        </pc:picChg>
        <pc:picChg chg="add del">
          <ac:chgData name="Ozge Cokca" userId="9c5570dfe7b31016" providerId="LiveId" clId="{E1BE6895-09FA-41D4-96BF-5D2257C3F57B}" dt="2020-06-23T18:40:21.656" v="340" actId="26606"/>
          <ac:picMkLst>
            <pc:docMk/>
            <pc:sldMk cId="1342682066" sldId="273"/>
            <ac:picMk id="30" creationId="{8949AD42-25FD-4C3D-9EEE-B7FEC5809988}"/>
          </ac:picMkLst>
        </pc:picChg>
        <pc:picChg chg="add del">
          <ac:chgData name="Ozge Cokca" userId="9c5570dfe7b31016" providerId="LiveId" clId="{E1BE6895-09FA-41D4-96BF-5D2257C3F57B}" dt="2020-06-23T18:40:21.656" v="340" actId="26606"/>
          <ac:picMkLst>
            <pc:docMk/>
            <pc:sldMk cId="1342682066" sldId="273"/>
            <ac:picMk id="31" creationId="{6AC7D913-60B7-4603-881B-831DA5D3A940}"/>
          </ac:picMkLst>
        </pc:picChg>
        <pc:picChg chg="add del">
          <ac:chgData name="Ozge Cokca" userId="9c5570dfe7b31016" providerId="LiveId" clId="{E1BE6895-09FA-41D4-96BF-5D2257C3F57B}" dt="2020-06-23T18:40:25.135" v="342" actId="26606"/>
          <ac:picMkLst>
            <pc:docMk/>
            <pc:sldMk cId="1342682066" sldId="273"/>
            <ac:picMk id="37" creationId="{91B28F63-CF00-448F-B141-FE33C33B1891}"/>
          </ac:picMkLst>
        </pc:picChg>
        <pc:picChg chg="add del">
          <ac:chgData name="Ozge Cokca" userId="9c5570dfe7b31016" providerId="LiveId" clId="{E1BE6895-09FA-41D4-96BF-5D2257C3F57B}" dt="2020-06-23T18:40:25.135" v="342" actId="26606"/>
          <ac:picMkLst>
            <pc:docMk/>
            <pc:sldMk cId="1342682066" sldId="273"/>
            <ac:picMk id="38" creationId="{2AE609E2-8522-44E4-9077-980E5BCF3E14}"/>
          </ac:picMkLst>
        </pc:picChg>
        <pc:picChg chg="add del">
          <ac:chgData name="Ozge Cokca" userId="9c5570dfe7b31016" providerId="LiveId" clId="{E1BE6895-09FA-41D4-96BF-5D2257C3F57B}" dt="2020-06-23T18:40:25.135" v="342" actId="26606"/>
          <ac:picMkLst>
            <pc:docMk/>
            <pc:sldMk cId="1342682066" sldId="273"/>
            <ac:picMk id="40" creationId="{8949AD42-25FD-4C3D-9EEE-B7FEC5809988}"/>
          </ac:picMkLst>
        </pc:picChg>
        <pc:picChg chg="add del">
          <ac:chgData name="Ozge Cokca" userId="9c5570dfe7b31016" providerId="LiveId" clId="{E1BE6895-09FA-41D4-96BF-5D2257C3F57B}" dt="2020-06-23T18:40:25.135" v="342" actId="26606"/>
          <ac:picMkLst>
            <pc:docMk/>
            <pc:sldMk cId="1342682066" sldId="273"/>
            <ac:picMk id="41" creationId="{6AC7D913-60B7-4603-881B-831DA5D3A940}"/>
          </ac:picMkLst>
        </pc:picChg>
        <pc:picChg chg="add del">
          <ac:chgData name="Ozge Cokca" userId="9c5570dfe7b31016" providerId="LiveId" clId="{E1BE6895-09FA-41D4-96BF-5D2257C3F57B}" dt="2020-06-23T18:40:27.307" v="344" actId="26606"/>
          <ac:picMkLst>
            <pc:docMk/>
            <pc:sldMk cId="1342682066" sldId="273"/>
            <ac:picMk id="47" creationId="{91B28F63-CF00-448F-B141-FE33C33B1891}"/>
          </ac:picMkLst>
        </pc:picChg>
        <pc:picChg chg="add del">
          <ac:chgData name="Ozge Cokca" userId="9c5570dfe7b31016" providerId="LiveId" clId="{E1BE6895-09FA-41D4-96BF-5D2257C3F57B}" dt="2020-06-23T18:40:27.307" v="344" actId="26606"/>
          <ac:picMkLst>
            <pc:docMk/>
            <pc:sldMk cId="1342682066" sldId="273"/>
            <ac:picMk id="48" creationId="{2AE609E2-8522-44E4-9077-980E5BCF3E14}"/>
          </ac:picMkLst>
        </pc:picChg>
        <pc:picChg chg="add del">
          <ac:chgData name="Ozge Cokca" userId="9c5570dfe7b31016" providerId="LiveId" clId="{E1BE6895-09FA-41D4-96BF-5D2257C3F57B}" dt="2020-06-23T18:40:27.307" v="344" actId="26606"/>
          <ac:picMkLst>
            <pc:docMk/>
            <pc:sldMk cId="1342682066" sldId="273"/>
            <ac:picMk id="50" creationId="{8949AD42-25FD-4C3D-9EEE-B7FEC5809988}"/>
          </ac:picMkLst>
        </pc:picChg>
        <pc:picChg chg="add del">
          <ac:chgData name="Ozge Cokca" userId="9c5570dfe7b31016" providerId="LiveId" clId="{E1BE6895-09FA-41D4-96BF-5D2257C3F57B}" dt="2020-06-23T18:40:27.307" v="344" actId="26606"/>
          <ac:picMkLst>
            <pc:docMk/>
            <pc:sldMk cId="1342682066" sldId="273"/>
            <ac:picMk id="51" creationId="{6AC7D913-60B7-4603-881B-831DA5D3A940}"/>
          </ac:picMkLst>
        </pc:picChg>
        <pc:picChg chg="add del">
          <ac:chgData name="Ozge Cokca" userId="9c5570dfe7b31016" providerId="LiveId" clId="{E1BE6895-09FA-41D4-96BF-5D2257C3F57B}" dt="2020-06-23T18:40:27.871" v="346" actId="26606"/>
          <ac:picMkLst>
            <pc:docMk/>
            <pc:sldMk cId="1342682066" sldId="273"/>
            <ac:picMk id="57" creationId="{91B28F63-CF00-448F-B141-FE33C33B1891}"/>
          </ac:picMkLst>
        </pc:picChg>
        <pc:picChg chg="add del">
          <ac:chgData name="Ozge Cokca" userId="9c5570dfe7b31016" providerId="LiveId" clId="{E1BE6895-09FA-41D4-96BF-5D2257C3F57B}" dt="2020-06-23T18:40:27.871" v="346" actId="26606"/>
          <ac:picMkLst>
            <pc:docMk/>
            <pc:sldMk cId="1342682066" sldId="273"/>
            <ac:picMk id="58" creationId="{2AE609E2-8522-44E4-9077-980E5BCF3E14}"/>
          </ac:picMkLst>
        </pc:picChg>
        <pc:picChg chg="add del">
          <ac:chgData name="Ozge Cokca" userId="9c5570dfe7b31016" providerId="LiveId" clId="{E1BE6895-09FA-41D4-96BF-5D2257C3F57B}" dt="2020-06-23T18:40:27.871" v="346" actId="26606"/>
          <ac:picMkLst>
            <pc:docMk/>
            <pc:sldMk cId="1342682066" sldId="273"/>
            <ac:picMk id="60" creationId="{8949AD42-25FD-4C3D-9EEE-B7FEC5809988}"/>
          </ac:picMkLst>
        </pc:picChg>
        <pc:picChg chg="add del">
          <ac:chgData name="Ozge Cokca" userId="9c5570dfe7b31016" providerId="LiveId" clId="{E1BE6895-09FA-41D4-96BF-5D2257C3F57B}" dt="2020-06-23T18:40:27.871" v="346" actId="26606"/>
          <ac:picMkLst>
            <pc:docMk/>
            <pc:sldMk cId="1342682066" sldId="273"/>
            <ac:picMk id="61" creationId="{6AC7D913-60B7-4603-881B-831DA5D3A940}"/>
          </ac:picMkLst>
        </pc:picChg>
        <pc:picChg chg="add">
          <ac:chgData name="Ozge Cokca" userId="9c5570dfe7b31016" providerId="LiveId" clId="{E1BE6895-09FA-41D4-96BF-5D2257C3F57B}" dt="2020-06-23T18:40:27.961" v="347" actId="26606"/>
          <ac:picMkLst>
            <pc:docMk/>
            <pc:sldMk cId="1342682066" sldId="273"/>
            <ac:picMk id="67" creationId="{91B28F63-CF00-448F-B141-FE33C33B1891}"/>
          </ac:picMkLst>
        </pc:picChg>
        <pc:picChg chg="add">
          <ac:chgData name="Ozge Cokca" userId="9c5570dfe7b31016" providerId="LiveId" clId="{E1BE6895-09FA-41D4-96BF-5D2257C3F57B}" dt="2020-06-23T18:40:27.961" v="347" actId="26606"/>
          <ac:picMkLst>
            <pc:docMk/>
            <pc:sldMk cId="1342682066" sldId="273"/>
            <ac:picMk id="68" creationId="{2AE609E2-8522-44E4-9077-980E5BCF3E14}"/>
          </ac:picMkLst>
        </pc:picChg>
        <pc:picChg chg="add">
          <ac:chgData name="Ozge Cokca" userId="9c5570dfe7b31016" providerId="LiveId" clId="{E1BE6895-09FA-41D4-96BF-5D2257C3F57B}" dt="2020-06-23T18:40:27.961" v="347" actId="26606"/>
          <ac:picMkLst>
            <pc:docMk/>
            <pc:sldMk cId="1342682066" sldId="273"/>
            <ac:picMk id="70" creationId="{8949AD42-25FD-4C3D-9EEE-B7FEC5809988}"/>
          </ac:picMkLst>
        </pc:picChg>
        <pc:picChg chg="add">
          <ac:chgData name="Ozge Cokca" userId="9c5570dfe7b31016" providerId="LiveId" clId="{E1BE6895-09FA-41D4-96BF-5D2257C3F57B}" dt="2020-06-23T18:40:27.961" v="347" actId="26606"/>
          <ac:picMkLst>
            <pc:docMk/>
            <pc:sldMk cId="1342682066" sldId="273"/>
            <ac:picMk id="71" creationId="{6AC7D913-60B7-4603-881B-831DA5D3A940}"/>
          </ac:picMkLst>
        </pc:picChg>
        <pc:cxnChg chg="add del">
          <ac:chgData name="Ozge Cokca" userId="9c5570dfe7b31016" providerId="LiveId" clId="{E1BE6895-09FA-41D4-96BF-5D2257C3F57B}" dt="2020-06-23T18:40:25.135" v="342" actId="26606"/>
          <ac:cxnSpMkLst>
            <pc:docMk/>
            <pc:sldMk cId="1342682066" sldId="273"/>
            <ac:cxnSpMk id="45" creationId="{179C4C8E-197B-4679-AE96-B5147F971C90}"/>
          </ac:cxnSpMkLst>
        </pc:cxnChg>
        <pc:cxnChg chg="add del">
          <ac:chgData name="Ozge Cokca" userId="9c5570dfe7b31016" providerId="LiveId" clId="{E1BE6895-09FA-41D4-96BF-5D2257C3F57B}" dt="2020-06-23T18:40:27.307" v="344" actId="26606"/>
          <ac:cxnSpMkLst>
            <pc:docMk/>
            <pc:sldMk cId="1342682066" sldId="273"/>
            <ac:cxnSpMk id="55" creationId="{C632DB3C-29C8-435B-832E-2A00033193CD}"/>
          </ac:cxnSpMkLst>
        </pc:cxnChg>
        <pc:cxnChg chg="add">
          <ac:chgData name="Ozge Cokca" userId="9c5570dfe7b31016" providerId="LiveId" clId="{E1BE6895-09FA-41D4-96BF-5D2257C3F57B}" dt="2020-06-23T18:40:27.961" v="347" actId="26606"/>
          <ac:cxnSpMkLst>
            <pc:docMk/>
            <pc:sldMk cId="1342682066" sldId="273"/>
            <ac:cxnSpMk id="75" creationId="{179C4C8E-197B-4679-AE96-B5147F971C90}"/>
          </ac:cxnSpMkLst>
        </pc:cxnChg>
      </pc:sldChg>
      <pc:sldChg chg="addSp delSp modSp add delAnim modAnim">
        <pc:chgData name="Ozge Cokca" userId="9c5570dfe7b31016" providerId="LiveId" clId="{E1BE6895-09FA-41D4-96BF-5D2257C3F57B}" dt="2020-06-23T18:42:45.705" v="370" actId="1076"/>
        <pc:sldMkLst>
          <pc:docMk/>
          <pc:sldMk cId="1562740973" sldId="274"/>
        </pc:sldMkLst>
        <pc:spChg chg="mod">
          <ac:chgData name="Ozge Cokca" userId="9c5570dfe7b31016" providerId="LiveId" clId="{E1BE6895-09FA-41D4-96BF-5D2257C3F57B}" dt="2020-06-23T18:40:44.398" v="361" actId="20577"/>
          <ac:spMkLst>
            <pc:docMk/>
            <pc:sldMk cId="1562740973" sldId="274"/>
            <ac:spMk id="2" creationId="{DE9B489B-FB6A-4050-8A59-C7C4872001A0}"/>
          </ac:spMkLst>
        </pc:spChg>
        <pc:picChg chg="add del mod">
          <ac:chgData name="Ozge Cokca" userId="9c5570dfe7b31016" providerId="LiveId" clId="{E1BE6895-09FA-41D4-96BF-5D2257C3F57B}" dt="2020-06-23T18:41:37.683" v="365" actId="478"/>
          <ac:picMkLst>
            <pc:docMk/>
            <pc:sldMk cId="1562740973" sldId="274"/>
            <ac:picMk id="3" creationId="{FFB5F666-7C40-4135-8D5F-C54D46B3C329}"/>
          </ac:picMkLst>
        </pc:picChg>
        <pc:picChg chg="add del mod">
          <ac:chgData name="Ozge Cokca" userId="9c5570dfe7b31016" providerId="LiveId" clId="{E1BE6895-09FA-41D4-96BF-5D2257C3F57B}" dt="2020-06-23T18:41:51.325" v="367" actId="478"/>
          <ac:picMkLst>
            <pc:docMk/>
            <pc:sldMk cId="1562740973" sldId="274"/>
            <ac:picMk id="4" creationId="{3013B0D1-23F5-494A-A9E9-3E9615E4C1F0}"/>
          </ac:picMkLst>
        </pc:picChg>
        <pc:picChg chg="add mod">
          <ac:chgData name="Ozge Cokca" userId="9c5570dfe7b31016" providerId="LiveId" clId="{E1BE6895-09FA-41D4-96BF-5D2257C3F57B}" dt="2020-06-23T18:42:45.705" v="370" actId="1076"/>
          <ac:picMkLst>
            <pc:docMk/>
            <pc:sldMk cId="1562740973" sldId="274"/>
            <ac:picMk id="5" creationId="{7FCD73DF-EB10-4710-A9FA-2A7BE2016192}"/>
          </ac:picMkLst>
        </pc:picChg>
      </pc:sldChg>
      <pc:sldChg chg="addSp delSp modSp add delAnim modAnim">
        <pc:chgData name="Ozge Cokca" userId="9c5570dfe7b31016" providerId="LiveId" clId="{E1BE6895-09FA-41D4-96BF-5D2257C3F57B}" dt="2020-06-23T18:46:46.746" v="391" actId="1076"/>
        <pc:sldMkLst>
          <pc:docMk/>
          <pc:sldMk cId="1063221042" sldId="275"/>
        </pc:sldMkLst>
        <pc:spChg chg="mod">
          <ac:chgData name="Ozge Cokca" userId="9c5570dfe7b31016" providerId="LiveId" clId="{E1BE6895-09FA-41D4-96BF-5D2257C3F57B}" dt="2020-06-23T18:42:54.662" v="384" actId="20577"/>
          <ac:spMkLst>
            <pc:docMk/>
            <pc:sldMk cId="1063221042" sldId="275"/>
            <ac:spMk id="2" creationId="{5D7DBAE9-E957-4E0D-A144-649B26BA1968}"/>
          </ac:spMkLst>
        </pc:spChg>
        <pc:picChg chg="add del mod">
          <ac:chgData name="Ozge Cokca" userId="9c5570dfe7b31016" providerId="LiveId" clId="{E1BE6895-09FA-41D4-96BF-5D2257C3F57B}" dt="2020-06-23T18:43:30.321" v="388" actId="478"/>
          <ac:picMkLst>
            <pc:docMk/>
            <pc:sldMk cId="1063221042" sldId="275"/>
            <ac:picMk id="3" creationId="{651A063E-5E06-4C3C-B17B-80D11356CFB9}"/>
          </ac:picMkLst>
        </pc:picChg>
        <pc:picChg chg="add mod">
          <ac:chgData name="Ozge Cokca" userId="9c5570dfe7b31016" providerId="LiveId" clId="{E1BE6895-09FA-41D4-96BF-5D2257C3F57B}" dt="2020-06-23T18:46:46.746" v="391" actId="1076"/>
          <ac:picMkLst>
            <pc:docMk/>
            <pc:sldMk cId="1063221042" sldId="275"/>
            <ac:picMk id="4" creationId="{98DEDEBE-6F31-40E0-AEE0-BB67DD59CF30}"/>
          </ac:picMkLst>
        </pc:picChg>
      </pc:sldChg>
    </pc:docChg>
  </pc:docChgLst>
</pc:chgInfo>
</file>

<file path=ppt/media/image1.jpeg>
</file>

<file path=ppt/media/image10.png>
</file>

<file path=ppt/media/image11.png>
</file>

<file path=ppt/media/image12.png>
</file>

<file path=ppt/media/image13.png>
</file>

<file path=ppt/media/image14.jp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3.png>
</file>

<file path=ppt/media/image4.png>
</file>

<file path=ppt/media/image5.png>
</file>

<file path=ppt/media/image6.png>
</file>

<file path=ppt/media/image7.jpg>
</file>

<file path=ppt/media/image8.jpg>
</file>

<file path=ppt/media/image9.png>
</file>

<file path=ppt/media/media1.mp4>
</file>

<file path=ppt/media/media2.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Başlık Slaydı">
    <p:spTree>
      <p:nvGrpSpPr>
        <p:cNvPr id="1" name=""/>
        <p:cNvGrpSpPr/>
        <p:nvPr/>
      </p:nvGrpSpPr>
      <p:grpSpPr>
        <a:xfrm>
          <a:off x="0" y="0"/>
          <a:ext cx="0" cy="0"/>
          <a:chOff x="0" y="0"/>
          <a:chExt cx="0" cy="0"/>
        </a:xfrm>
      </p:grpSpPr>
      <p:sp>
        <p:nvSpPr>
          <p:cNvPr id="2" name="Title 1"/>
          <p:cNvSpPr>
            <a:spLocks noGrp="1"/>
          </p:cNvSpPr>
          <p:nvPr>
            <p:ph type="ctrTitle"/>
          </p:nvPr>
        </p:nvSpPr>
        <p:spPr>
          <a:xfrm>
            <a:off x="1154955" y="1447800"/>
            <a:ext cx="8825658" cy="3329581"/>
          </a:xfrm>
        </p:spPr>
        <p:txBody>
          <a:bodyPr anchor="b"/>
          <a:lstStyle>
            <a:lvl1pPr>
              <a:defRPr sz="7200"/>
            </a:lvl1pPr>
          </a:lstStyle>
          <a:p>
            <a:r>
              <a:rPr lang="tr-TR"/>
              <a:t>Asıl başlık stilini düzenlemek için tıklayın</a:t>
            </a:r>
            <a:endParaRPr lang="en-US" dirty="0"/>
          </a:p>
        </p:txBody>
      </p:sp>
      <p:sp>
        <p:nvSpPr>
          <p:cNvPr id="3" name="Subtitle 2"/>
          <p:cNvSpPr>
            <a:spLocks noGrp="1"/>
          </p:cNvSpPr>
          <p:nvPr>
            <p:ph type="subTitle" idx="1"/>
          </p:nvPr>
        </p:nvSpPr>
        <p:spPr>
          <a:xfrm>
            <a:off x="1154955" y="4777380"/>
            <a:ext cx="8825658" cy="861420"/>
          </a:xfrm>
        </p:spPr>
        <p:txBody>
          <a:bodyPr anchor="t"/>
          <a:lstStyle>
            <a:lvl1pPr marL="0" indent="0" algn="l">
              <a:buNone/>
              <a:defRPr cap="all">
                <a:solidFill>
                  <a:schemeClr val="bg2">
                    <a:lumMod val="40000"/>
                    <a:lumOff val="6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tr-TR"/>
              <a:t>Asıl alt başlık stilini düzenlemek için tıklayın</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t>6/23/2020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44784695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Yazılı Panoramik Resim">
    <p:spTree>
      <p:nvGrpSpPr>
        <p:cNvPr id="1" name=""/>
        <p:cNvGrpSpPr/>
        <p:nvPr/>
      </p:nvGrpSpPr>
      <p:grpSpPr>
        <a:xfrm>
          <a:off x="0" y="0"/>
          <a:ext cx="0" cy="0"/>
          <a:chOff x="0" y="0"/>
          <a:chExt cx="0" cy="0"/>
        </a:xfrm>
      </p:grpSpPr>
      <p:sp>
        <p:nvSpPr>
          <p:cNvPr id="2" name="Title 1"/>
          <p:cNvSpPr>
            <a:spLocks noGrp="1"/>
          </p:cNvSpPr>
          <p:nvPr>
            <p:ph type="title"/>
          </p:nvPr>
        </p:nvSpPr>
        <p:spPr>
          <a:xfrm>
            <a:off x="1154956" y="4800587"/>
            <a:ext cx="8825657" cy="566738"/>
          </a:xfrm>
        </p:spPr>
        <p:txBody>
          <a:bodyPr anchor="b">
            <a:normAutofit/>
          </a:bodyPr>
          <a:lstStyle>
            <a:lvl1pPr algn="l">
              <a:defRPr sz="2400" b="0"/>
            </a:lvl1pPr>
          </a:lstStyle>
          <a:p>
            <a:r>
              <a:rPr lang="tr-TR"/>
              <a:t>Asıl başlık stilini düzenlemek için tıklayın</a:t>
            </a:r>
            <a:endParaRPr lang="en-US" dirty="0"/>
          </a:p>
        </p:txBody>
      </p:sp>
      <p:sp>
        <p:nvSpPr>
          <p:cNvPr id="3" name="Picture Placeholder 2"/>
          <p:cNvSpPr>
            <a:spLocks noGrp="1" noChangeAspect="1"/>
          </p:cNvSpPr>
          <p:nvPr>
            <p:ph type="pic" idx="1"/>
          </p:nvPr>
        </p:nvSpPr>
        <p:spPr>
          <a:xfrm>
            <a:off x="1154955" y="685800"/>
            <a:ext cx="8825658" cy="3640666"/>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tr-TR"/>
              <a:t>Resim eklemek için simgeye tıklayın</a:t>
            </a:r>
            <a:endParaRPr lang="en-US" dirty="0"/>
          </a:p>
        </p:txBody>
      </p:sp>
      <p:sp>
        <p:nvSpPr>
          <p:cNvPr id="4" name="Text Placeholder 3"/>
          <p:cNvSpPr>
            <a:spLocks noGrp="1"/>
          </p:cNvSpPr>
          <p:nvPr>
            <p:ph type="body" sz="half" idx="2"/>
          </p:nvPr>
        </p:nvSpPr>
        <p:spPr>
          <a:xfrm>
            <a:off x="1154956" y="5367325"/>
            <a:ext cx="8825656"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tr-TR"/>
              <a:t>Asıl metin stillerini düzenlemek için tıklayın</a:t>
            </a:r>
          </a:p>
        </p:txBody>
      </p:sp>
      <p:sp>
        <p:nvSpPr>
          <p:cNvPr id="5" name="Date Placeholder 4"/>
          <p:cNvSpPr>
            <a:spLocks noGrp="1"/>
          </p:cNvSpPr>
          <p:nvPr>
            <p:ph type="dt" sz="half" idx="10"/>
          </p:nvPr>
        </p:nvSpPr>
        <p:spPr/>
        <p:txBody>
          <a:bodyPr/>
          <a:lstStyle/>
          <a:p>
            <a:fld id="{48A87A34-81AB-432B-8DAE-1953F412C126}" type="datetimeFigureOut">
              <a:rPr lang="en-US" smtClean="0"/>
              <a:t>6/23/2020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65530419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Başlık ve Resim Yazısı">
    <p:spTree>
      <p:nvGrpSpPr>
        <p:cNvPr id="1" name=""/>
        <p:cNvGrpSpPr/>
        <p:nvPr/>
      </p:nvGrpSpPr>
      <p:grpSpPr>
        <a:xfrm>
          <a:off x="0" y="0"/>
          <a:ext cx="0" cy="0"/>
          <a:chOff x="0" y="0"/>
          <a:chExt cx="0" cy="0"/>
        </a:xfrm>
      </p:grpSpPr>
      <p:sp>
        <p:nvSpPr>
          <p:cNvPr id="2" name="Title 1"/>
          <p:cNvSpPr>
            <a:spLocks noGrp="1"/>
          </p:cNvSpPr>
          <p:nvPr>
            <p:ph type="title"/>
          </p:nvPr>
        </p:nvSpPr>
        <p:spPr>
          <a:xfrm>
            <a:off x="1154954" y="1447800"/>
            <a:ext cx="8825659" cy="1981200"/>
          </a:xfrm>
        </p:spPr>
        <p:txBody>
          <a:bodyPr/>
          <a:lstStyle>
            <a:lvl1pPr>
              <a:defRPr sz="4800"/>
            </a:lvl1pPr>
          </a:lstStyle>
          <a:p>
            <a:r>
              <a:rPr lang="tr-TR"/>
              <a:t>Asıl başlık stilini düzenlemek için tıklayın</a:t>
            </a:r>
            <a:endParaRPr lang="en-US" dirty="0"/>
          </a:p>
        </p:txBody>
      </p:sp>
      <p:sp>
        <p:nvSpPr>
          <p:cNvPr id="8" name="Text Placeholder 3"/>
          <p:cNvSpPr>
            <a:spLocks noGrp="1"/>
          </p:cNvSpPr>
          <p:nvPr>
            <p:ph type="body" sz="half" idx="2"/>
          </p:nvPr>
        </p:nvSpPr>
        <p:spPr>
          <a:xfrm>
            <a:off x="1154954" y="3657600"/>
            <a:ext cx="8825659" cy="23622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tr-TR"/>
              <a:t>Asıl metin stillerini düzenlemek için tıklayın</a:t>
            </a:r>
          </a:p>
        </p:txBody>
      </p:sp>
      <p:sp>
        <p:nvSpPr>
          <p:cNvPr id="4" name="Date Placeholder 3"/>
          <p:cNvSpPr>
            <a:spLocks noGrp="1"/>
          </p:cNvSpPr>
          <p:nvPr>
            <p:ph type="dt" sz="half" idx="10"/>
          </p:nvPr>
        </p:nvSpPr>
        <p:spPr/>
        <p:txBody>
          <a:bodyPr/>
          <a:lstStyle/>
          <a:p>
            <a:fld id="{48A87A34-81AB-432B-8DAE-1953F412C126}" type="datetimeFigureOut">
              <a:rPr lang="en-US" smtClean="0"/>
              <a:t>6/23/2020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40696238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Resim Yazılı Alıntı">
    <p:spTree>
      <p:nvGrpSpPr>
        <p:cNvPr id="1" name=""/>
        <p:cNvGrpSpPr/>
        <p:nvPr/>
      </p:nvGrpSpPr>
      <p:grpSpPr>
        <a:xfrm>
          <a:off x="0" y="0"/>
          <a:ext cx="0" cy="0"/>
          <a:chOff x="0" y="0"/>
          <a:chExt cx="0" cy="0"/>
        </a:xfrm>
      </p:grpSpPr>
      <p:sp>
        <p:nvSpPr>
          <p:cNvPr id="2" name="Title 1"/>
          <p:cNvSpPr>
            <a:spLocks noGrp="1"/>
          </p:cNvSpPr>
          <p:nvPr>
            <p:ph type="title"/>
          </p:nvPr>
        </p:nvSpPr>
        <p:spPr>
          <a:xfrm>
            <a:off x="1574801" y="1447800"/>
            <a:ext cx="7999315" cy="2323374"/>
          </a:xfrm>
        </p:spPr>
        <p:txBody>
          <a:bodyPr/>
          <a:lstStyle>
            <a:lvl1pPr>
              <a:defRPr sz="4800"/>
            </a:lvl1pPr>
          </a:lstStyle>
          <a:p>
            <a:r>
              <a:rPr lang="tr-TR"/>
              <a:t>Asıl başlık stilini düzenlemek için tıklayın</a:t>
            </a:r>
            <a:endParaRPr lang="en-US" dirty="0"/>
          </a:p>
        </p:txBody>
      </p:sp>
      <p:sp>
        <p:nvSpPr>
          <p:cNvPr id="11" name="Text Placeholder 3"/>
          <p:cNvSpPr>
            <a:spLocks noGrp="1"/>
          </p:cNvSpPr>
          <p:nvPr>
            <p:ph type="body" sz="half" idx="14"/>
          </p:nvPr>
        </p:nvSpPr>
        <p:spPr>
          <a:xfrm>
            <a:off x="1930400" y="3771174"/>
            <a:ext cx="7279649" cy="342174"/>
          </a:xfrm>
        </p:spPr>
        <p:txBody>
          <a:bodyPr vert="horz" lIns="91440" tIns="45720" rIns="91440" bIns="45720" rtlCol="0" anchor="t">
            <a:normAutofit/>
          </a:bodyPr>
          <a:lstStyle>
            <a:lvl1pPr marL="0" indent="0">
              <a:buNone/>
              <a:defRPr lang="en-US" sz="1400" b="0" i="0" kern="1200" cap="small" dirty="0">
                <a:solidFill>
                  <a:schemeClr val="bg2">
                    <a:lumMod val="40000"/>
                    <a:lumOff val="60000"/>
                  </a:schemeClr>
                </a:solidFill>
                <a:latin typeface="+mj-lt"/>
                <a:ea typeface="+mj-ea"/>
                <a:cs typeface="+mj-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lvl="0" indent="0">
              <a:buNone/>
            </a:pPr>
            <a:r>
              <a:rPr lang="tr-TR"/>
              <a:t>Asıl metin stillerini düzenlemek için tıklayın</a:t>
            </a:r>
          </a:p>
        </p:txBody>
      </p:sp>
      <p:sp>
        <p:nvSpPr>
          <p:cNvPr id="10" name="Text Placeholder 3"/>
          <p:cNvSpPr>
            <a:spLocks noGrp="1"/>
          </p:cNvSpPr>
          <p:nvPr>
            <p:ph type="body" sz="half" idx="2"/>
          </p:nvPr>
        </p:nvSpPr>
        <p:spPr>
          <a:xfrm>
            <a:off x="1154954" y="4350657"/>
            <a:ext cx="8825659" cy="16764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tr-TR"/>
              <a:t>Asıl metin stillerini düzenlemek için tıklayın</a:t>
            </a:r>
          </a:p>
        </p:txBody>
      </p:sp>
      <p:sp>
        <p:nvSpPr>
          <p:cNvPr id="4" name="Date Placeholder 3"/>
          <p:cNvSpPr>
            <a:spLocks noGrp="1"/>
          </p:cNvSpPr>
          <p:nvPr>
            <p:ph type="dt" sz="half" idx="10"/>
          </p:nvPr>
        </p:nvSpPr>
        <p:spPr/>
        <p:txBody>
          <a:bodyPr/>
          <a:lstStyle/>
          <a:p>
            <a:fld id="{48A87A34-81AB-432B-8DAE-1953F412C126}" type="datetimeFigureOut">
              <a:rPr lang="en-US" smtClean="0"/>
              <a:pPr/>
              <a:t>6/23/2020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pPr/>
              <a:t>‹#›</a:t>
            </a:fld>
            <a:endParaRPr lang="en-US" dirty="0"/>
          </a:p>
        </p:txBody>
      </p:sp>
      <p:sp>
        <p:nvSpPr>
          <p:cNvPr id="12" name="TextBox 11"/>
          <p:cNvSpPr txBox="1"/>
          <p:nvPr/>
        </p:nvSpPr>
        <p:spPr>
          <a:xfrm>
            <a:off x="898295" y="971253"/>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
        <p:nvSpPr>
          <p:cNvPr id="15" name="TextBox 14"/>
          <p:cNvSpPr txBox="1"/>
          <p:nvPr/>
        </p:nvSpPr>
        <p:spPr>
          <a:xfrm>
            <a:off x="9330490" y="2613787"/>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Tree>
    <p:extLst>
      <p:ext uri="{BB962C8B-B14F-4D97-AF65-F5344CB8AC3E}">
        <p14:creationId xmlns:p14="http://schemas.microsoft.com/office/powerpoint/2010/main" val="231585209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İsim Kartı">
    <p:spTree>
      <p:nvGrpSpPr>
        <p:cNvPr id="1" name=""/>
        <p:cNvGrpSpPr/>
        <p:nvPr/>
      </p:nvGrpSpPr>
      <p:grpSpPr>
        <a:xfrm>
          <a:off x="0" y="0"/>
          <a:ext cx="0" cy="0"/>
          <a:chOff x="0" y="0"/>
          <a:chExt cx="0" cy="0"/>
        </a:xfrm>
      </p:grpSpPr>
      <p:sp>
        <p:nvSpPr>
          <p:cNvPr id="2" name="Title 1"/>
          <p:cNvSpPr>
            <a:spLocks noGrp="1"/>
          </p:cNvSpPr>
          <p:nvPr>
            <p:ph type="title"/>
          </p:nvPr>
        </p:nvSpPr>
        <p:spPr>
          <a:xfrm>
            <a:off x="1154954" y="3124201"/>
            <a:ext cx="8825660" cy="1653180"/>
          </a:xfrm>
        </p:spPr>
        <p:txBody>
          <a:bodyPr anchor="b"/>
          <a:lstStyle>
            <a:lvl1pPr algn="l">
              <a:defRPr sz="4000" b="0" cap="none"/>
            </a:lvl1pPr>
          </a:lstStyle>
          <a:p>
            <a:r>
              <a:rPr lang="tr-TR"/>
              <a:t>Asıl başlık stilini düzenlemek için tıklayın</a:t>
            </a:r>
            <a:endParaRPr lang="en-US" dirty="0"/>
          </a:p>
        </p:txBody>
      </p:sp>
      <p:sp>
        <p:nvSpPr>
          <p:cNvPr id="3" name="Text Placeholder 2"/>
          <p:cNvSpPr>
            <a:spLocks noGrp="1"/>
          </p:cNvSpPr>
          <p:nvPr>
            <p:ph type="body" idx="1"/>
          </p:nvPr>
        </p:nvSpPr>
        <p:spPr>
          <a:xfrm>
            <a:off x="1154954" y="4777381"/>
            <a:ext cx="8825659" cy="860400"/>
          </a:xfrm>
        </p:spPr>
        <p:txBody>
          <a:bodyPr anchor="t"/>
          <a:lstStyle>
            <a:lvl1pPr marL="0" indent="0" algn="l">
              <a:buNone/>
              <a:defRPr sz="2000" cap="none">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tr-TR"/>
              <a:t>Asıl metin stillerini düzenlemek için tıklayın</a:t>
            </a:r>
          </a:p>
        </p:txBody>
      </p:sp>
      <p:sp>
        <p:nvSpPr>
          <p:cNvPr id="4" name="Date Placeholder 3"/>
          <p:cNvSpPr>
            <a:spLocks noGrp="1"/>
          </p:cNvSpPr>
          <p:nvPr>
            <p:ph type="dt" sz="half" idx="10"/>
          </p:nvPr>
        </p:nvSpPr>
        <p:spPr/>
        <p:txBody>
          <a:bodyPr/>
          <a:lstStyle/>
          <a:p>
            <a:fld id="{48A87A34-81AB-432B-8DAE-1953F412C126}" type="datetimeFigureOut">
              <a:rPr lang="en-US" smtClean="0"/>
              <a:pPr/>
              <a:t>6/23/2020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57529560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Sütu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tr-TR"/>
              <a:t>Asıl başlık stilini düzenlemek için tıklayın</a:t>
            </a:r>
            <a:endParaRPr lang="en-US" dirty="0"/>
          </a:p>
        </p:txBody>
      </p:sp>
      <p:sp>
        <p:nvSpPr>
          <p:cNvPr id="3" name="Text Placeholder 2"/>
          <p:cNvSpPr>
            <a:spLocks noGrp="1"/>
          </p:cNvSpPr>
          <p:nvPr>
            <p:ph type="body" idx="1"/>
          </p:nvPr>
        </p:nvSpPr>
        <p:spPr>
          <a:xfrm>
            <a:off x="632947" y="1981200"/>
            <a:ext cx="2946866"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tr-TR"/>
              <a:t>Asıl metin stillerini düzenlemek için tıklayın</a:t>
            </a:r>
          </a:p>
        </p:txBody>
      </p:sp>
      <p:sp>
        <p:nvSpPr>
          <p:cNvPr id="16" name="Text Placeholder 3"/>
          <p:cNvSpPr>
            <a:spLocks noGrp="1"/>
          </p:cNvSpPr>
          <p:nvPr>
            <p:ph type="body" sz="half" idx="15"/>
          </p:nvPr>
        </p:nvSpPr>
        <p:spPr>
          <a:xfrm>
            <a:off x="652463" y="2667000"/>
            <a:ext cx="2927350"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tr-TR"/>
              <a:t>Asıl metin stillerini düzenlemek için tıklayın</a:t>
            </a:r>
          </a:p>
        </p:txBody>
      </p:sp>
      <p:sp>
        <p:nvSpPr>
          <p:cNvPr id="5" name="Text Placeholder 4"/>
          <p:cNvSpPr>
            <a:spLocks noGrp="1"/>
          </p:cNvSpPr>
          <p:nvPr>
            <p:ph type="body" sz="quarter" idx="3"/>
          </p:nvPr>
        </p:nvSpPr>
        <p:spPr>
          <a:xfrm>
            <a:off x="3883659" y="1981200"/>
            <a:ext cx="2936241"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tr-TR"/>
              <a:t>Asıl metin stillerini düzenlemek için tıklayın</a:t>
            </a:r>
          </a:p>
        </p:txBody>
      </p:sp>
      <p:sp>
        <p:nvSpPr>
          <p:cNvPr id="19" name="Text Placeholder 3"/>
          <p:cNvSpPr>
            <a:spLocks noGrp="1"/>
          </p:cNvSpPr>
          <p:nvPr>
            <p:ph type="body" sz="half" idx="16"/>
          </p:nvPr>
        </p:nvSpPr>
        <p:spPr>
          <a:xfrm>
            <a:off x="3873106" y="2667000"/>
            <a:ext cx="2946794"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tr-TR"/>
              <a:t>Asıl metin stillerini düzenlemek için tıklayın</a:t>
            </a:r>
          </a:p>
        </p:txBody>
      </p:sp>
      <p:sp>
        <p:nvSpPr>
          <p:cNvPr id="14" name="Text Placeholder 4"/>
          <p:cNvSpPr>
            <a:spLocks noGrp="1"/>
          </p:cNvSpPr>
          <p:nvPr>
            <p:ph type="body" sz="quarter" idx="13"/>
          </p:nvPr>
        </p:nvSpPr>
        <p:spPr>
          <a:xfrm>
            <a:off x="7124700" y="1981200"/>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tr-TR"/>
              <a:t>Asıl metin stillerini düzenlemek için tıklayın</a:t>
            </a:r>
          </a:p>
        </p:txBody>
      </p:sp>
      <p:sp>
        <p:nvSpPr>
          <p:cNvPr id="20" name="Text Placeholder 3"/>
          <p:cNvSpPr>
            <a:spLocks noGrp="1"/>
          </p:cNvSpPr>
          <p:nvPr>
            <p:ph type="body" sz="half" idx="17"/>
          </p:nvPr>
        </p:nvSpPr>
        <p:spPr>
          <a:xfrm>
            <a:off x="7124700" y="2667000"/>
            <a:ext cx="2932113"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tr-TR"/>
              <a:t>Asıl metin stillerini düzenlemek için tıklayın</a:t>
            </a:r>
          </a:p>
        </p:txBody>
      </p:sp>
      <p:cxnSp>
        <p:nvCxnSpPr>
          <p:cNvPr id="17" name="Straight Connector 16"/>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48A87A34-81AB-432B-8DAE-1953F412C126}" type="datetimeFigureOut">
              <a:rPr lang="en-US" smtClean="0"/>
              <a:t>6/23/2020</a:t>
            </a:fld>
            <a:endParaRPr lang="en-US" dirty="0"/>
          </a:p>
        </p:txBody>
      </p:sp>
      <p:sp>
        <p:nvSpPr>
          <p:cNvPr id="4"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41073254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Resim Sütunu">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tr-TR"/>
              <a:t>Asıl başlık stilini düzenlemek için tıklayın</a:t>
            </a:r>
            <a:endParaRPr lang="en-US" dirty="0"/>
          </a:p>
        </p:txBody>
      </p:sp>
      <p:sp>
        <p:nvSpPr>
          <p:cNvPr id="3" name="Text Placeholder 2"/>
          <p:cNvSpPr>
            <a:spLocks noGrp="1"/>
          </p:cNvSpPr>
          <p:nvPr>
            <p:ph type="body" idx="1"/>
          </p:nvPr>
        </p:nvSpPr>
        <p:spPr>
          <a:xfrm>
            <a:off x="652463" y="4250949"/>
            <a:ext cx="2940050"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tr-TR"/>
              <a:t>Asıl metin stillerini düzenlemek için tıklayın</a:t>
            </a:r>
          </a:p>
        </p:txBody>
      </p:sp>
      <p:sp>
        <p:nvSpPr>
          <p:cNvPr id="29" name="Picture Placeholder 2"/>
          <p:cNvSpPr>
            <a:spLocks noGrp="1" noChangeAspect="1"/>
          </p:cNvSpPr>
          <p:nvPr>
            <p:ph type="pic" idx="15"/>
          </p:nvPr>
        </p:nvSpPr>
        <p:spPr>
          <a:xfrm>
            <a:off x="652463" y="2209800"/>
            <a:ext cx="2940050"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tr-TR"/>
              <a:t>Resim eklemek için simgeye tıklayın</a:t>
            </a:r>
            <a:endParaRPr lang="en-US" dirty="0"/>
          </a:p>
        </p:txBody>
      </p:sp>
      <p:sp>
        <p:nvSpPr>
          <p:cNvPr id="22" name="Text Placeholder 3"/>
          <p:cNvSpPr>
            <a:spLocks noGrp="1"/>
          </p:cNvSpPr>
          <p:nvPr>
            <p:ph type="body" sz="half" idx="18"/>
          </p:nvPr>
        </p:nvSpPr>
        <p:spPr>
          <a:xfrm>
            <a:off x="652463" y="4827211"/>
            <a:ext cx="2940050"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tr-TR"/>
              <a:t>Asıl metin stillerini düzenlemek için tıklayın</a:t>
            </a:r>
          </a:p>
        </p:txBody>
      </p:sp>
      <p:sp>
        <p:nvSpPr>
          <p:cNvPr id="5" name="Text Placeholder 4"/>
          <p:cNvSpPr>
            <a:spLocks noGrp="1"/>
          </p:cNvSpPr>
          <p:nvPr>
            <p:ph type="body" sz="quarter" idx="3"/>
          </p:nvPr>
        </p:nvSpPr>
        <p:spPr>
          <a:xfrm>
            <a:off x="3889375" y="4250949"/>
            <a:ext cx="2930525"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tr-TR"/>
              <a:t>Asıl metin stillerini düzenlemek için tıklayın</a:t>
            </a:r>
          </a:p>
        </p:txBody>
      </p:sp>
      <p:sp>
        <p:nvSpPr>
          <p:cNvPr id="30" name="Picture Placeholder 2"/>
          <p:cNvSpPr>
            <a:spLocks noGrp="1" noChangeAspect="1"/>
          </p:cNvSpPr>
          <p:nvPr>
            <p:ph type="pic" idx="21"/>
          </p:nvPr>
        </p:nvSpPr>
        <p:spPr>
          <a:xfrm>
            <a:off x="3889374" y="2209800"/>
            <a:ext cx="2930525"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tr-TR"/>
              <a:t>Resim eklemek için simgeye tıklayın</a:t>
            </a:r>
            <a:endParaRPr lang="en-US" dirty="0"/>
          </a:p>
        </p:txBody>
      </p:sp>
      <p:sp>
        <p:nvSpPr>
          <p:cNvPr id="23" name="Text Placeholder 3"/>
          <p:cNvSpPr>
            <a:spLocks noGrp="1"/>
          </p:cNvSpPr>
          <p:nvPr>
            <p:ph type="body" sz="half" idx="19"/>
          </p:nvPr>
        </p:nvSpPr>
        <p:spPr>
          <a:xfrm>
            <a:off x="3888022" y="4827210"/>
            <a:ext cx="2934406"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tr-TR"/>
              <a:t>Asıl metin stillerini düzenlemek için tıklayın</a:t>
            </a:r>
          </a:p>
        </p:txBody>
      </p:sp>
      <p:sp>
        <p:nvSpPr>
          <p:cNvPr id="14" name="Text Placeholder 4"/>
          <p:cNvSpPr>
            <a:spLocks noGrp="1"/>
          </p:cNvSpPr>
          <p:nvPr>
            <p:ph type="body" sz="quarter" idx="13"/>
          </p:nvPr>
        </p:nvSpPr>
        <p:spPr>
          <a:xfrm>
            <a:off x="7124700" y="4250949"/>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tr-TR"/>
              <a:t>Asıl metin stillerini düzenlemek için tıklayın</a:t>
            </a:r>
          </a:p>
        </p:txBody>
      </p:sp>
      <p:sp>
        <p:nvSpPr>
          <p:cNvPr id="31" name="Picture Placeholder 2"/>
          <p:cNvSpPr>
            <a:spLocks noGrp="1" noChangeAspect="1"/>
          </p:cNvSpPr>
          <p:nvPr>
            <p:ph type="pic" idx="22"/>
          </p:nvPr>
        </p:nvSpPr>
        <p:spPr>
          <a:xfrm>
            <a:off x="7124699" y="2209800"/>
            <a:ext cx="2932113"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tr-TR"/>
              <a:t>Resim eklemek için simgeye tıklayın</a:t>
            </a:r>
            <a:endParaRPr lang="en-US" dirty="0"/>
          </a:p>
        </p:txBody>
      </p:sp>
      <p:sp>
        <p:nvSpPr>
          <p:cNvPr id="24" name="Text Placeholder 3"/>
          <p:cNvSpPr>
            <a:spLocks noGrp="1"/>
          </p:cNvSpPr>
          <p:nvPr>
            <p:ph type="body" sz="half" idx="20"/>
          </p:nvPr>
        </p:nvSpPr>
        <p:spPr>
          <a:xfrm>
            <a:off x="7124575" y="4827208"/>
            <a:ext cx="2935997"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tr-TR"/>
              <a:t>Asıl metin stillerini düzenlemek için tıklayın</a:t>
            </a:r>
          </a:p>
        </p:txBody>
      </p:sp>
      <p:cxnSp>
        <p:nvCxnSpPr>
          <p:cNvPr id="19" name="Straight Connector 18"/>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48A87A34-81AB-432B-8DAE-1953F412C126}" type="datetimeFigureOut">
              <a:rPr lang="en-US" smtClean="0"/>
              <a:t>6/23/2020</a:t>
            </a:fld>
            <a:endParaRPr lang="en-US" dirty="0"/>
          </a:p>
        </p:txBody>
      </p:sp>
      <p:sp>
        <p:nvSpPr>
          <p:cNvPr id="4"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407617997"/>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Başlık ve Dikey Meti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tr-TR"/>
              <a:t>Asıl başlık stilini düzenlemek için tıklayın</a:t>
            </a:r>
            <a:endParaRPr lang="en-US" dirty="0"/>
          </a:p>
        </p:txBody>
      </p:sp>
      <p:sp>
        <p:nvSpPr>
          <p:cNvPr id="3" name="Vertical Text Placeholder 2"/>
          <p:cNvSpPr>
            <a:spLocks noGrp="1"/>
          </p:cNvSpPr>
          <p:nvPr>
            <p:ph type="body" orient="vert" idx="1"/>
          </p:nvPr>
        </p:nvSpPr>
        <p:spPr/>
        <p:txBody>
          <a:bodyPr vert="eaVert" anchor="t" anchorCtr="0"/>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t>6/23/2020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244083938"/>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Dikey Başlık ve Metin">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304212" y="430213"/>
            <a:ext cx="1752601" cy="5826125"/>
          </a:xfrm>
        </p:spPr>
        <p:txBody>
          <a:bodyPr vert="eaVert" anchor="b" anchorCtr="0"/>
          <a:lstStyle/>
          <a:p>
            <a:r>
              <a:rPr lang="tr-TR"/>
              <a:t>Asıl başlık stilini düzenlemek için tıklayın</a:t>
            </a:r>
            <a:endParaRPr lang="en-US" dirty="0"/>
          </a:p>
        </p:txBody>
      </p:sp>
      <p:sp>
        <p:nvSpPr>
          <p:cNvPr id="3" name="Vertical Text Placeholder 2"/>
          <p:cNvSpPr>
            <a:spLocks noGrp="1"/>
          </p:cNvSpPr>
          <p:nvPr>
            <p:ph type="body" orient="vert" idx="1"/>
          </p:nvPr>
        </p:nvSpPr>
        <p:spPr>
          <a:xfrm>
            <a:off x="652463" y="887414"/>
            <a:ext cx="7423149" cy="5368924"/>
          </a:xfrm>
        </p:spPr>
        <p:txBody>
          <a:bodyPr vert="eaVert"/>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t>6/23/2020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50120887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Başlık ve İçerik">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tr-TR"/>
              <a:t>Asıl başlık stilini düzenlemek için tıklayın</a:t>
            </a:r>
            <a:endParaRPr lang="en-US" dirty="0"/>
          </a:p>
        </p:txBody>
      </p:sp>
      <p:sp>
        <p:nvSpPr>
          <p:cNvPr id="3" name="Content Placeholder 2"/>
          <p:cNvSpPr>
            <a:spLocks noGrp="1"/>
          </p:cNvSpPr>
          <p:nvPr>
            <p:ph idx="1"/>
          </p:nvPr>
        </p:nvSpPr>
        <p:spPr/>
        <p:txBody>
          <a:bodyPr/>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endParaRPr lang="en-US" dirty="0"/>
          </a:p>
        </p:txBody>
      </p:sp>
      <p:sp>
        <p:nvSpPr>
          <p:cNvPr id="7" name="Date Placeholder 3"/>
          <p:cNvSpPr>
            <a:spLocks noGrp="1"/>
          </p:cNvSpPr>
          <p:nvPr>
            <p:ph type="dt" sz="half" idx="10"/>
          </p:nvPr>
        </p:nvSpPr>
        <p:spPr/>
        <p:txBody>
          <a:bodyPr/>
          <a:lstStyle/>
          <a:p>
            <a:fld id="{48A87A34-81AB-432B-8DAE-1953F412C126}" type="datetimeFigureOut">
              <a:rPr lang="en-US" smtClean="0"/>
              <a:t>6/23/2020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29533792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Bölüm Üst Bilgisi">
    <p:spTree>
      <p:nvGrpSpPr>
        <p:cNvPr id="1" name=""/>
        <p:cNvGrpSpPr/>
        <p:nvPr/>
      </p:nvGrpSpPr>
      <p:grpSpPr>
        <a:xfrm>
          <a:off x="0" y="0"/>
          <a:ext cx="0" cy="0"/>
          <a:chOff x="0" y="0"/>
          <a:chExt cx="0" cy="0"/>
        </a:xfrm>
      </p:grpSpPr>
      <p:sp>
        <p:nvSpPr>
          <p:cNvPr id="2" name="Title 1"/>
          <p:cNvSpPr>
            <a:spLocks noGrp="1"/>
          </p:cNvSpPr>
          <p:nvPr>
            <p:ph type="title"/>
          </p:nvPr>
        </p:nvSpPr>
        <p:spPr>
          <a:xfrm>
            <a:off x="1154956" y="2861733"/>
            <a:ext cx="8825657" cy="1915647"/>
          </a:xfrm>
        </p:spPr>
        <p:txBody>
          <a:bodyPr anchor="b"/>
          <a:lstStyle>
            <a:lvl1pPr algn="l">
              <a:defRPr sz="4000" b="0" cap="none"/>
            </a:lvl1pPr>
          </a:lstStyle>
          <a:p>
            <a:r>
              <a:rPr lang="tr-TR"/>
              <a:t>Asıl başlık stilini düzenlemek için tıklayın</a:t>
            </a:r>
            <a:endParaRPr lang="en-US" dirty="0"/>
          </a:p>
        </p:txBody>
      </p:sp>
      <p:sp>
        <p:nvSpPr>
          <p:cNvPr id="3" name="Text Placeholder 2"/>
          <p:cNvSpPr>
            <a:spLocks noGrp="1"/>
          </p:cNvSpPr>
          <p:nvPr>
            <p:ph type="body" idx="1"/>
          </p:nvPr>
        </p:nvSpPr>
        <p:spPr>
          <a:xfrm>
            <a:off x="1154955" y="4777381"/>
            <a:ext cx="8825658" cy="860400"/>
          </a:xfrm>
        </p:spPr>
        <p:txBody>
          <a:bodyPr anchor="t"/>
          <a:lstStyle>
            <a:lvl1pPr marL="0" indent="0" algn="l">
              <a:buNone/>
              <a:defRPr sz="2000" cap="all">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tr-TR"/>
              <a:t>Asıl metin stillerini düzenlemek için tıklayın</a:t>
            </a:r>
          </a:p>
        </p:txBody>
      </p:sp>
      <p:sp>
        <p:nvSpPr>
          <p:cNvPr id="4" name="Date Placeholder 3"/>
          <p:cNvSpPr>
            <a:spLocks noGrp="1"/>
          </p:cNvSpPr>
          <p:nvPr>
            <p:ph type="dt" sz="half" idx="10"/>
          </p:nvPr>
        </p:nvSpPr>
        <p:spPr/>
        <p:txBody>
          <a:bodyPr/>
          <a:lstStyle/>
          <a:p>
            <a:fld id="{48A87A34-81AB-432B-8DAE-1953F412C126}" type="datetimeFigureOut">
              <a:rPr lang="en-US" smtClean="0"/>
              <a:t>6/23/2020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45397142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İki İçerik">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tr-TR"/>
              <a:t>Asıl başlık stilini düzenlemek için tıklayın</a:t>
            </a:r>
            <a:endParaRPr lang="en-US" dirty="0"/>
          </a:p>
        </p:txBody>
      </p:sp>
      <p:sp>
        <p:nvSpPr>
          <p:cNvPr id="3" name="Content Placeholder 2"/>
          <p:cNvSpPr>
            <a:spLocks noGrp="1"/>
          </p:cNvSpPr>
          <p:nvPr>
            <p:ph sz="half" idx="1"/>
          </p:nvPr>
        </p:nvSpPr>
        <p:spPr>
          <a:xfrm>
            <a:off x="1103312" y="2060575"/>
            <a:ext cx="4396339" cy="4195763"/>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endParaRPr lang="en-US" dirty="0"/>
          </a:p>
        </p:txBody>
      </p:sp>
      <p:sp>
        <p:nvSpPr>
          <p:cNvPr id="4" name="Content Placeholder 3"/>
          <p:cNvSpPr>
            <a:spLocks noGrp="1"/>
          </p:cNvSpPr>
          <p:nvPr>
            <p:ph sz="half" idx="2"/>
          </p:nvPr>
        </p:nvSpPr>
        <p:spPr>
          <a:xfrm>
            <a:off x="5654493" y="2056092"/>
            <a:ext cx="4396341" cy="4200245"/>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endParaRPr lang="en-US" dirty="0"/>
          </a:p>
        </p:txBody>
      </p:sp>
      <p:sp>
        <p:nvSpPr>
          <p:cNvPr id="5" name="Date Placeholder 4"/>
          <p:cNvSpPr>
            <a:spLocks noGrp="1"/>
          </p:cNvSpPr>
          <p:nvPr>
            <p:ph type="dt" sz="half" idx="10"/>
          </p:nvPr>
        </p:nvSpPr>
        <p:spPr/>
        <p:txBody>
          <a:bodyPr/>
          <a:lstStyle/>
          <a:p>
            <a:fld id="{48A87A34-81AB-432B-8DAE-1953F412C126}" type="datetimeFigureOut">
              <a:rPr lang="en-US" smtClean="0"/>
              <a:t>6/23/2020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78225347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Karşılaştırma">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tr-TR"/>
              <a:t>Asıl başlık stilini düzenlemek için tıklayın</a:t>
            </a:r>
            <a:endParaRPr lang="en-US" dirty="0"/>
          </a:p>
        </p:txBody>
      </p:sp>
      <p:sp>
        <p:nvSpPr>
          <p:cNvPr id="3" name="Text Placeholder 2"/>
          <p:cNvSpPr>
            <a:spLocks noGrp="1"/>
          </p:cNvSpPr>
          <p:nvPr>
            <p:ph type="body" idx="1"/>
          </p:nvPr>
        </p:nvSpPr>
        <p:spPr>
          <a:xfrm>
            <a:off x="1103313" y="1905000"/>
            <a:ext cx="4396338"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tr-TR"/>
              <a:t>Asıl metin stillerini düzenlemek için tıklayın</a:t>
            </a:r>
          </a:p>
        </p:txBody>
      </p:sp>
      <p:sp>
        <p:nvSpPr>
          <p:cNvPr id="4" name="Content Placeholder 3"/>
          <p:cNvSpPr>
            <a:spLocks noGrp="1"/>
          </p:cNvSpPr>
          <p:nvPr>
            <p:ph sz="half" idx="2"/>
          </p:nvPr>
        </p:nvSpPr>
        <p:spPr>
          <a:xfrm>
            <a:off x="1103312"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endParaRPr lang="en-US" dirty="0"/>
          </a:p>
        </p:txBody>
      </p:sp>
      <p:sp>
        <p:nvSpPr>
          <p:cNvPr id="5" name="Text Placeholder 4"/>
          <p:cNvSpPr>
            <a:spLocks noGrp="1"/>
          </p:cNvSpPr>
          <p:nvPr>
            <p:ph type="body" sz="quarter" idx="3"/>
          </p:nvPr>
        </p:nvSpPr>
        <p:spPr>
          <a:xfrm>
            <a:off x="5654495" y="1905000"/>
            <a:ext cx="4396339"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tr-TR"/>
              <a:t>Asıl metin stillerini düzenlemek için tıklayın</a:t>
            </a:r>
          </a:p>
        </p:txBody>
      </p:sp>
      <p:sp>
        <p:nvSpPr>
          <p:cNvPr id="6" name="Content Placeholder 5"/>
          <p:cNvSpPr>
            <a:spLocks noGrp="1"/>
          </p:cNvSpPr>
          <p:nvPr>
            <p:ph sz="quarter" idx="4"/>
          </p:nvPr>
        </p:nvSpPr>
        <p:spPr>
          <a:xfrm>
            <a:off x="5654495"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endParaRPr lang="en-US" dirty="0"/>
          </a:p>
        </p:txBody>
      </p:sp>
      <p:sp>
        <p:nvSpPr>
          <p:cNvPr id="7" name="Date Placeholder 6"/>
          <p:cNvSpPr>
            <a:spLocks noGrp="1"/>
          </p:cNvSpPr>
          <p:nvPr>
            <p:ph type="dt" sz="half" idx="10"/>
          </p:nvPr>
        </p:nvSpPr>
        <p:spPr/>
        <p:txBody>
          <a:bodyPr/>
          <a:lstStyle/>
          <a:p>
            <a:fld id="{48A87A34-81AB-432B-8DAE-1953F412C126}" type="datetimeFigureOut">
              <a:rPr lang="en-US" smtClean="0"/>
              <a:t>6/23/2020</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10948373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Yalnızca Başlık">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tr-TR"/>
              <a:t>Asıl başlık stilini düzenlemek için tıklayın</a:t>
            </a:r>
            <a:endParaRPr lang="en-US" dirty="0"/>
          </a:p>
        </p:txBody>
      </p:sp>
      <p:sp>
        <p:nvSpPr>
          <p:cNvPr id="7" name="Date Placeholder 2"/>
          <p:cNvSpPr>
            <a:spLocks noGrp="1"/>
          </p:cNvSpPr>
          <p:nvPr>
            <p:ph type="dt" sz="half" idx="10"/>
          </p:nvPr>
        </p:nvSpPr>
        <p:spPr/>
        <p:txBody>
          <a:bodyPr/>
          <a:lstStyle/>
          <a:p>
            <a:fld id="{48A87A34-81AB-432B-8DAE-1953F412C126}" type="datetimeFigureOut">
              <a:rPr lang="en-US" smtClean="0"/>
              <a:t>6/23/2020</a:t>
            </a:fld>
            <a:endParaRPr lang="en-US" dirty="0"/>
          </a:p>
        </p:txBody>
      </p:sp>
      <p:sp>
        <p:nvSpPr>
          <p:cNvPr id="5" name="Footer Placeholder 3"/>
          <p:cNvSpPr>
            <a:spLocks noGrp="1"/>
          </p:cNvSpPr>
          <p:nvPr>
            <p:ph type="ftr" sz="quarter" idx="11"/>
          </p:nvPr>
        </p:nvSpPr>
        <p:spPr/>
        <p:txBody>
          <a:bodyPr/>
          <a:lstStyle/>
          <a:p>
            <a:endParaRPr lang="en-US" dirty="0"/>
          </a:p>
        </p:txBody>
      </p:sp>
      <p:sp>
        <p:nvSpPr>
          <p:cNvPr id="6" name="Slide Number Placeholder 4"/>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98899649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oş">
    <p:spTree>
      <p:nvGrpSpPr>
        <p:cNvPr id="1" name=""/>
        <p:cNvGrpSpPr/>
        <p:nvPr/>
      </p:nvGrpSpPr>
      <p:grpSpPr>
        <a:xfrm>
          <a:off x="0" y="0"/>
          <a:ext cx="0" cy="0"/>
          <a:chOff x="0" y="0"/>
          <a:chExt cx="0" cy="0"/>
        </a:xfrm>
      </p:grpSpPr>
      <p:sp>
        <p:nvSpPr>
          <p:cNvPr id="7" name="Date Placeholder 1"/>
          <p:cNvSpPr>
            <a:spLocks noGrp="1"/>
          </p:cNvSpPr>
          <p:nvPr>
            <p:ph type="dt" sz="half" idx="10"/>
          </p:nvPr>
        </p:nvSpPr>
        <p:spPr/>
        <p:txBody>
          <a:bodyPr/>
          <a:lstStyle/>
          <a:p>
            <a:fld id="{48A87A34-81AB-432B-8DAE-1953F412C126}" type="datetimeFigureOut">
              <a:rPr lang="en-US" smtClean="0"/>
              <a:t>6/23/2020</a:t>
            </a:fld>
            <a:endParaRPr lang="en-US" dirty="0"/>
          </a:p>
        </p:txBody>
      </p:sp>
      <p:sp>
        <p:nvSpPr>
          <p:cNvPr id="5" name="Footer Placeholder 2"/>
          <p:cNvSpPr>
            <a:spLocks noGrp="1"/>
          </p:cNvSpPr>
          <p:nvPr>
            <p:ph type="ftr" sz="quarter" idx="11"/>
          </p:nvPr>
        </p:nvSpPr>
        <p:spPr/>
        <p:txBody>
          <a:bodyPr/>
          <a:lstStyle/>
          <a:p>
            <a:endParaRPr lang="en-US" dirty="0"/>
          </a:p>
        </p:txBody>
      </p:sp>
      <p:sp>
        <p:nvSpPr>
          <p:cNvPr id="6" name="Slide Number Placeholder 3"/>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69280829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Başlıklı İçerik">
    <p:spTree>
      <p:nvGrpSpPr>
        <p:cNvPr id="1" name=""/>
        <p:cNvGrpSpPr/>
        <p:nvPr/>
      </p:nvGrpSpPr>
      <p:grpSpPr>
        <a:xfrm>
          <a:off x="0" y="0"/>
          <a:ext cx="0" cy="0"/>
          <a:chOff x="0" y="0"/>
          <a:chExt cx="0" cy="0"/>
        </a:xfrm>
      </p:grpSpPr>
      <p:sp>
        <p:nvSpPr>
          <p:cNvPr id="2" name="Title 1"/>
          <p:cNvSpPr>
            <a:spLocks noGrp="1"/>
          </p:cNvSpPr>
          <p:nvPr>
            <p:ph type="title"/>
          </p:nvPr>
        </p:nvSpPr>
        <p:spPr>
          <a:xfrm>
            <a:off x="1154953" y="1447800"/>
            <a:ext cx="3401064" cy="1447800"/>
          </a:xfrm>
        </p:spPr>
        <p:txBody>
          <a:bodyPr anchor="b"/>
          <a:lstStyle>
            <a:lvl1pPr algn="l">
              <a:defRPr sz="2400" b="0"/>
            </a:lvl1pPr>
          </a:lstStyle>
          <a:p>
            <a:r>
              <a:rPr lang="tr-TR"/>
              <a:t>Asıl başlık stilini düzenlemek için tıklayın</a:t>
            </a:r>
            <a:endParaRPr lang="en-US" dirty="0"/>
          </a:p>
        </p:txBody>
      </p:sp>
      <p:sp>
        <p:nvSpPr>
          <p:cNvPr id="3" name="Content Placeholder 2"/>
          <p:cNvSpPr>
            <a:spLocks noGrp="1"/>
          </p:cNvSpPr>
          <p:nvPr>
            <p:ph idx="1"/>
          </p:nvPr>
        </p:nvSpPr>
        <p:spPr>
          <a:xfrm>
            <a:off x="4784616" y="1447800"/>
            <a:ext cx="5195997" cy="45720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endParaRPr lang="en-US" dirty="0"/>
          </a:p>
        </p:txBody>
      </p:sp>
      <p:sp>
        <p:nvSpPr>
          <p:cNvPr id="4" name="Text Placeholder 3"/>
          <p:cNvSpPr>
            <a:spLocks noGrp="1"/>
          </p:cNvSpPr>
          <p:nvPr>
            <p:ph type="body" sz="half" idx="2"/>
          </p:nvPr>
        </p:nvSpPr>
        <p:spPr>
          <a:xfrm>
            <a:off x="1154953" y="3129280"/>
            <a:ext cx="3401063" cy="2895599"/>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tr-TR"/>
              <a:t>Asıl metin stillerini düzenlemek için tıklayın</a:t>
            </a:r>
          </a:p>
        </p:txBody>
      </p:sp>
      <p:sp>
        <p:nvSpPr>
          <p:cNvPr id="7" name="Date Placeholder 4"/>
          <p:cNvSpPr>
            <a:spLocks noGrp="1"/>
          </p:cNvSpPr>
          <p:nvPr>
            <p:ph type="dt" sz="half" idx="10"/>
          </p:nvPr>
        </p:nvSpPr>
        <p:spPr/>
        <p:txBody>
          <a:bodyPr/>
          <a:lstStyle/>
          <a:p>
            <a:fld id="{48A87A34-81AB-432B-8DAE-1953F412C126}" type="datetimeFigureOut">
              <a:rPr lang="en-US" smtClean="0"/>
              <a:t>6/23/2020</a:t>
            </a:fld>
            <a:endParaRPr lang="en-US" dirty="0"/>
          </a:p>
        </p:txBody>
      </p:sp>
      <p:sp>
        <p:nvSpPr>
          <p:cNvPr id="5" name="Footer Placeholder 5"/>
          <p:cNvSpPr>
            <a:spLocks noGrp="1"/>
          </p:cNvSpPr>
          <p:nvPr>
            <p:ph type="ftr" sz="quarter" idx="11"/>
          </p:nvPr>
        </p:nvSpPr>
        <p:spPr/>
        <p:txBody>
          <a:bodyPr/>
          <a:lstStyle/>
          <a:p>
            <a:endParaRPr lang="en-US" dirty="0"/>
          </a:p>
        </p:txBody>
      </p:sp>
      <p:sp>
        <p:nvSpPr>
          <p:cNvPr id="6"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54166739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Başlıklı Resim">
    <p:spTree>
      <p:nvGrpSpPr>
        <p:cNvPr id="1" name=""/>
        <p:cNvGrpSpPr/>
        <p:nvPr/>
      </p:nvGrpSpPr>
      <p:grpSpPr>
        <a:xfrm>
          <a:off x="0" y="0"/>
          <a:ext cx="0" cy="0"/>
          <a:chOff x="0" y="0"/>
          <a:chExt cx="0" cy="0"/>
        </a:xfrm>
      </p:grpSpPr>
      <p:sp>
        <p:nvSpPr>
          <p:cNvPr id="2" name="Title 1"/>
          <p:cNvSpPr>
            <a:spLocks noGrp="1"/>
          </p:cNvSpPr>
          <p:nvPr>
            <p:ph type="title"/>
          </p:nvPr>
        </p:nvSpPr>
        <p:spPr>
          <a:xfrm>
            <a:off x="1153907" y="1854192"/>
            <a:ext cx="5092906" cy="1574808"/>
          </a:xfrm>
        </p:spPr>
        <p:txBody>
          <a:bodyPr anchor="b">
            <a:normAutofit/>
          </a:bodyPr>
          <a:lstStyle>
            <a:lvl1pPr algn="l">
              <a:defRPr sz="3600" b="0"/>
            </a:lvl1pPr>
          </a:lstStyle>
          <a:p>
            <a:r>
              <a:rPr lang="tr-TR"/>
              <a:t>Asıl başlık stilini düzenlemek için tıklayın</a:t>
            </a:r>
            <a:endParaRPr lang="en-US" dirty="0"/>
          </a:p>
        </p:txBody>
      </p:sp>
      <p:sp>
        <p:nvSpPr>
          <p:cNvPr id="3" name="Picture Placeholder 2"/>
          <p:cNvSpPr>
            <a:spLocks noGrp="1" noChangeAspect="1"/>
          </p:cNvSpPr>
          <p:nvPr>
            <p:ph type="pic" idx="1"/>
          </p:nvPr>
        </p:nvSpPr>
        <p:spPr>
          <a:xfrm>
            <a:off x="6949546" y="1143000"/>
            <a:ext cx="3200400"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tr-TR"/>
              <a:t>Resim eklemek için simgeye tıklayın</a:t>
            </a:r>
            <a:endParaRPr lang="en-US" dirty="0"/>
          </a:p>
        </p:txBody>
      </p:sp>
      <p:sp>
        <p:nvSpPr>
          <p:cNvPr id="4" name="Text Placeholder 3"/>
          <p:cNvSpPr>
            <a:spLocks noGrp="1"/>
          </p:cNvSpPr>
          <p:nvPr>
            <p:ph type="body" sz="half" idx="2"/>
          </p:nvPr>
        </p:nvSpPr>
        <p:spPr>
          <a:xfrm>
            <a:off x="1154954" y="3657600"/>
            <a:ext cx="5084979" cy="1371600"/>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tr-TR"/>
              <a:t>Asıl metin stillerini düzenlemek için tıklayın</a:t>
            </a:r>
          </a:p>
        </p:txBody>
      </p:sp>
      <p:sp>
        <p:nvSpPr>
          <p:cNvPr id="5" name="Date Placeholder 4"/>
          <p:cNvSpPr>
            <a:spLocks noGrp="1"/>
          </p:cNvSpPr>
          <p:nvPr>
            <p:ph type="dt" sz="half" idx="10"/>
          </p:nvPr>
        </p:nvSpPr>
        <p:spPr/>
        <p:txBody>
          <a:bodyPr/>
          <a:lstStyle/>
          <a:p>
            <a:fld id="{48A87A34-81AB-432B-8DAE-1953F412C126}" type="datetimeFigureOut">
              <a:rPr lang="en-US" smtClean="0"/>
              <a:t>6/23/2020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20835903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image" Target="../media/image4.png"/><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image" Target="../media/image5.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8" name="Picture 7"/>
          <p:cNvPicPr>
            <a:picLocks noChangeAspect="1"/>
          </p:cNvPicPr>
          <p:nvPr/>
        </p:nvPicPr>
        <p:blipFill rotWithShape="1">
          <a:blip r:embed="rId19">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7" name="Picture 6"/>
          <p:cNvPicPr>
            <a:picLocks noChangeAspect="1"/>
          </p:cNvPicPr>
          <p:nvPr/>
        </p:nvPicPr>
        <p:blipFill rotWithShape="1">
          <a:blip r:embed="rId20">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16" name="Oval 15"/>
          <p:cNvSpPr/>
          <p:nvPr/>
        </p:nvSpPr>
        <p:spPr>
          <a:xfrm>
            <a:off x="860901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9" name="Picture 8"/>
          <p:cNvPicPr>
            <a:picLocks noChangeAspect="1"/>
          </p:cNvPicPr>
          <p:nvPr/>
        </p:nvPicPr>
        <p:blipFill rotWithShape="1">
          <a:blip r:embed="rId21">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10" name="Picture 9"/>
          <p:cNvPicPr>
            <a:picLocks noChangeAspect="1"/>
          </p:cNvPicPr>
          <p:nvPr/>
        </p:nvPicPr>
        <p:blipFill rotWithShape="1">
          <a:blip r:embed="rId22">
            <a:extLst>
              <a:ext uri="{28A0092B-C50C-407E-A947-70E740481C1C}">
                <a14:useLocalDpi xmlns:a14="http://schemas.microsoft.com/office/drawing/2010/main" val="0"/>
              </a:ext>
            </a:extLst>
          </a:blip>
          <a:srcRect b="23320"/>
          <a:stretch/>
        </p:blipFill>
        <p:spPr>
          <a:xfrm>
            <a:off x="8605878" y="6096000"/>
            <a:ext cx="993734" cy="762000"/>
          </a:xfrm>
          <a:prstGeom prst="rect">
            <a:avLst/>
          </a:prstGeom>
        </p:spPr>
      </p:pic>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646111" y="452718"/>
            <a:ext cx="9404723" cy="1400530"/>
          </a:xfrm>
          <a:prstGeom prst="rect">
            <a:avLst/>
          </a:prstGeom>
        </p:spPr>
        <p:txBody>
          <a:bodyPr vert="horz" lIns="91440" tIns="45720" rIns="91440" bIns="45720" rtlCol="0" anchor="t">
            <a:noAutofit/>
          </a:bodyPr>
          <a:lstStyle/>
          <a:p>
            <a:r>
              <a:rPr lang="tr-TR"/>
              <a:t>Asıl başlık stilini düzenlemek için tıklayın</a:t>
            </a:r>
            <a:endParaRPr lang="en-US" dirty="0"/>
          </a:p>
        </p:txBody>
      </p:sp>
      <p:sp>
        <p:nvSpPr>
          <p:cNvPr id="3" name="Text Placeholder 2"/>
          <p:cNvSpPr>
            <a:spLocks noGrp="1"/>
          </p:cNvSpPr>
          <p:nvPr>
            <p:ph type="body" idx="1"/>
          </p:nvPr>
        </p:nvSpPr>
        <p:spPr>
          <a:xfrm>
            <a:off x="1103312" y="2052918"/>
            <a:ext cx="8946541" cy="4195481"/>
          </a:xfrm>
          <a:prstGeom prst="rect">
            <a:avLst/>
          </a:prstGeom>
        </p:spPr>
        <p:txBody>
          <a:bodyPr vert="horz" lIns="91440" tIns="45720" rIns="91440" bIns="45720" rtlCol="0">
            <a:normAutofit/>
          </a:bodyPr>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endParaRPr lang="en-US" dirty="0"/>
          </a:p>
        </p:txBody>
      </p:sp>
      <p:sp>
        <p:nvSpPr>
          <p:cNvPr id="4" name="Date Placeholder 3"/>
          <p:cNvSpPr>
            <a:spLocks noGrp="1"/>
          </p:cNvSpPr>
          <p:nvPr>
            <p:ph type="dt" sz="half" idx="2"/>
          </p:nvPr>
        </p:nvSpPr>
        <p:spPr>
          <a:xfrm rot="5400000">
            <a:off x="10155639" y="1790701"/>
            <a:ext cx="990599" cy="304799"/>
          </a:xfrm>
          <a:prstGeom prst="rect">
            <a:avLst/>
          </a:prstGeom>
        </p:spPr>
        <p:txBody>
          <a:bodyPr vert="horz" lIns="91440" tIns="45720" rIns="91440" bIns="45720" rtlCol="0" anchor="t"/>
          <a:lstStyle>
            <a:lvl1pPr algn="l">
              <a:defRPr sz="1100" b="0" i="0">
                <a:solidFill>
                  <a:schemeClr val="tx1">
                    <a:tint val="75000"/>
                    <a:alpha val="60000"/>
                  </a:schemeClr>
                </a:solidFill>
              </a:defRPr>
            </a:lvl1pPr>
          </a:lstStyle>
          <a:p>
            <a:fld id="{48A87A34-81AB-432B-8DAE-1953F412C126}" type="datetimeFigureOut">
              <a:rPr lang="en-US" smtClean="0"/>
              <a:pPr/>
              <a:t>6/23/2020</a:t>
            </a:fld>
            <a:endParaRPr lang="en-US" dirty="0"/>
          </a:p>
        </p:txBody>
      </p:sp>
      <p:sp>
        <p:nvSpPr>
          <p:cNvPr id="5" name="Footer Placeholder 4"/>
          <p:cNvSpPr>
            <a:spLocks noGrp="1"/>
          </p:cNvSpPr>
          <p:nvPr>
            <p:ph type="ftr" sz="quarter" idx="3"/>
          </p:nvPr>
        </p:nvSpPr>
        <p:spPr>
          <a:xfrm rot="5400000">
            <a:off x="8951573" y="3225297"/>
            <a:ext cx="3859795" cy="304801"/>
          </a:xfrm>
          <a:prstGeom prst="rect">
            <a:avLst/>
          </a:prstGeom>
        </p:spPr>
        <p:txBody>
          <a:bodyPr vert="horz" lIns="91440" tIns="45720" rIns="91440" bIns="45720" rtlCol="0" anchor="b"/>
          <a:lstStyle>
            <a:lvl1pPr algn="l">
              <a:defRPr sz="1100" b="0" i="0">
                <a:solidFill>
                  <a:schemeClr val="tx1">
                    <a:tint val="75000"/>
                    <a:alpha val="60000"/>
                  </a:schemeClr>
                </a:solidFill>
              </a:defRPr>
            </a:lvl1pPr>
          </a:lstStyle>
          <a:p>
            <a:endParaRPr lang="en-US" dirty="0"/>
          </a:p>
        </p:txBody>
      </p:sp>
      <p:sp>
        <p:nvSpPr>
          <p:cNvPr id="6" name="Slide Number Placeholder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tx1">
                    <a:tint val="75000"/>
                  </a:schemeClr>
                </a:solidFill>
              </a:defRPr>
            </a:lvl1p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92922386"/>
      </p:ext>
    </p:extLst>
  </p:cSld>
  <p:clrMap bg1="dk1" tx1="lt1" bg2="dk2" tx2="lt2" accent1="accent1" accent2="accent2" accent3="accent3" accent4="accent4" accent5="accent5" accent6="accent6" hlink="hlink" folHlink="folHlink"/>
  <p:sldLayoutIdLst>
    <p:sldLayoutId id="2147483670" r:id="rId1"/>
    <p:sldLayoutId id="2147483671" r:id="rId2"/>
    <p:sldLayoutId id="2147483672" r:id="rId3"/>
    <p:sldLayoutId id="2147483673" r:id="rId4"/>
    <p:sldLayoutId id="2147483674" r:id="rId5"/>
    <p:sldLayoutId id="2147483675" r:id="rId6"/>
    <p:sldLayoutId id="2147483676" r:id="rId7"/>
    <p:sldLayoutId id="2147483677" r:id="rId8"/>
    <p:sldLayoutId id="2147483678" r:id="rId9"/>
    <p:sldLayoutId id="2147483679" r:id="rId10"/>
    <p:sldLayoutId id="2147483680" r:id="rId11"/>
    <p:sldLayoutId id="2147483681" r:id="rId12"/>
    <p:sldLayoutId id="2147483682" r:id="rId13"/>
    <p:sldLayoutId id="2147483683" r:id="rId14"/>
    <p:sldLayoutId id="2147483684" r:id="rId15"/>
    <p:sldLayoutId id="2147483685" r:id="rId16"/>
    <p:sldLayoutId id="2147483686" r:id="rId17"/>
  </p:sldLayoutIdLst>
  <p:txStyles>
    <p:titleStyle>
      <a:lvl1pPr algn="l" defTabSz="457200" rtl="0" eaLnBrk="1" latinLnBrk="0" hangingPunct="1">
        <a:spcBef>
          <a:spcPct val="0"/>
        </a:spcBef>
        <a:buNone/>
        <a:defRPr sz="4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5pPr>
      <a:lvl6pPr marL="2506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14.jpg"/><Relationship Id="rId2" Type="http://schemas.openxmlformats.org/officeDocument/2006/relationships/image" Target="../media/image1.jpeg"/><Relationship Id="rId1" Type="http://schemas.openxmlformats.org/officeDocument/2006/relationships/slideLayout" Target="../slideLayouts/slideLayout6.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11.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6.xml"/><Relationship Id="rId4" Type="http://schemas.openxmlformats.org/officeDocument/2006/relationships/image" Target="../media/image18.PNG"/></Relationships>
</file>

<file path=ppt/slides/_rels/slide13.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21.png"/></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video" Target="../media/media2.mp4"/><Relationship Id="rId1" Type="http://schemas.microsoft.com/office/2007/relationships/media" Target="../media/media2.mp4"/><Relationship Id="rId4" Type="http://schemas.openxmlformats.org/officeDocument/2006/relationships/image" Target="../media/image22.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6.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6.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6.xml"/><Relationship Id="rId6" Type="http://schemas.openxmlformats.org/officeDocument/2006/relationships/image" Target="../media/image7.jpg"/><Relationship Id="rId5" Type="http://schemas.openxmlformats.org/officeDocument/2006/relationships/image" Target="../media/image5.png"/><Relationship Id="rId4" Type="http://schemas.openxmlformats.org/officeDocument/2006/relationships/image" Target="../media/image4.png"/></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6.xml"/><Relationship Id="rId6" Type="http://schemas.openxmlformats.org/officeDocument/2006/relationships/image" Target="../media/image8.jpg"/><Relationship Id="rId5" Type="http://schemas.openxmlformats.org/officeDocument/2006/relationships/image" Target="../media/image5.png"/><Relationship Id="rId4" Type="http://schemas.openxmlformats.org/officeDocument/2006/relationships/image" Target="../media/image4.png"/></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6.xml"/><Relationship Id="rId6" Type="http://schemas.openxmlformats.org/officeDocument/2006/relationships/image" Target="../media/image9.png"/><Relationship Id="rId5" Type="http://schemas.openxmlformats.org/officeDocument/2006/relationships/image" Target="../media/image5.png"/><Relationship Id="rId4" Type="http://schemas.openxmlformats.org/officeDocument/2006/relationships/image" Target="../media/image4.png"/></Relationships>
</file>

<file path=ppt/slides/_rels/slide7.xml.rels><?xml version="1.0" encoding="UTF-8" standalone="yes"?>
<Relationships xmlns="http://schemas.openxmlformats.org/package/2006/relationships"><Relationship Id="rId8" Type="http://schemas.openxmlformats.org/officeDocument/2006/relationships/image" Target="../media/image11.png"/><Relationship Id="rId3" Type="http://schemas.openxmlformats.org/officeDocument/2006/relationships/image" Target="../media/image2.png"/><Relationship Id="rId7" Type="http://schemas.openxmlformats.org/officeDocument/2006/relationships/image" Target="../media/image10.png"/><Relationship Id="rId2" Type="http://schemas.openxmlformats.org/officeDocument/2006/relationships/image" Target="../media/image1.jpeg"/><Relationship Id="rId1" Type="http://schemas.openxmlformats.org/officeDocument/2006/relationships/slideLayout" Target="../slideLayouts/slideLayout6.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6.xml"/><Relationship Id="rId6" Type="http://schemas.openxmlformats.org/officeDocument/2006/relationships/image" Target="../media/image12.png"/><Relationship Id="rId5" Type="http://schemas.openxmlformats.org/officeDocument/2006/relationships/image" Target="../media/image5.png"/><Relationship Id="rId4" Type="http://schemas.openxmlformats.org/officeDocument/2006/relationships/image" Target="../media/image4.png"/></Relationships>
</file>

<file path=ppt/slides/_rels/slide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6.xml"/><Relationship Id="rId6" Type="http://schemas.openxmlformats.org/officeDocument/2006/relationships/image" Target="../media/image13.png"/><Relationship Id="rId5" Type="http://schemas.openxmlformats.org/officeDocument/2006/relationships/image" Target="../media/image5.png"/><Relationship Id="rId4"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AA9750EC-BABB-46AF-BA13-DECDB87D567F}"/>
              </a:ext>
            </a:extLst>
          </p:cNvPr>
          <p:cNvSpPr>
            <a:spLocks noGrp="1"/>
          </p:cNvSpPr>
          <p:nvPr>
            <p:ph type="ctrTitle"/>
          </p:nvPr>
        </p:nvSpPr>
        <p:spPr/>
        <p:txBody>
          <a:bodyPr/>
          <a:lstStyle/>
          <a:p>
            <a:r>
              <a:rPr lang="tr-TR" dirty="0"/>
              <a:t> GSM GÜVENLİĞİ A5/1 ALGORİTMASI</a:t>
            </a:r>
            <a:br>
              <a:rPr lang="tr-TR" dirty="0"/>
            </a:br>
            <a:endParaRPr lang="tr-TR" dirty="0"/>
          </a:p>
        </p:txBody>
      </p:sp>
      <p:sp>
        <p:nvSpPr>
          <p:cNvPr id="3" name="Alt Başlık 2">
            <a:extLst>
              <a:ext uri="{FF2B5EF4-FFF2-40B4-BE49-F238E27FC236}">
                <a16:creationId xmlns:a16="http://schemas.microsoft.com/office/drawing/2014/main" id="{D8635999-CDEC-48C0-956D-C1181E547C28}"/>
              </a:ext>
            </a:extLst>
          </p:cNvPr>
          <p:cNvSpPr>
            <a:spLocks noGrp="1"/>
          </p:cNvSpPr>
          <p:nvPr>
            <p:ph type="subTitle" idx="1"/>
          </p:nvPr>
        </p:nvSpPr>
        <p:spPr>
          <a:xfrm>
            <a:off x="1154954" y="4096512"/>
            <a:ext cx="9589245" cy="2157984"/>
          </a:xfrm>
        </p:spPr>
        <p:txBody>
          <a:bodyPr>
            <a:normAutofit/>
          </a:bodyPr>
          <a:lstStyle/>
          <a:p>
            <a:r>
              <a:rPr lang="tr-TR" sz="2400" dirty="0"/>
              <a:t>Danışman: </a:t>
            </a:r>
            <a:r>
              <a:rPr lang="tr-TR" dirty="0"/>
              <a:t>Doç. Dr. Mustafa Cem KASAPBAŞI </a:t>
            </a:r>
            <a:endParaRPr lang="tr-TR" sz="2400" dirty="0"/>
          </a:p>
          <a:p>
            <a:r>
              <a:rPr lang="tr-TR" sz="2400" dirty="0"/>
              <a:t>															özge çokça												</a:t>
            </a:r>
          </a:p>
        </p:txBody>
      </p:sp>
    </p:spTree>
    <p:extLst>
      <p:ext uri="{BB962C8B-B14F-4D97-AF65-F5344CB8AC3E}">
        <p14:creationId xmlns:p14="http://schemas.microsoft.com/office/powerpoint/2010/main" val="210501138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69000"/>
                <a:hueMod val="108000"/>
                <a:satMod val="164000"/>
                <a:lumMod val="74000"/>
              </a:schemeClr>
              <a:schemeClr val="bg2">
                <a:tint val="96000"/>
                <a:hueMod val="88000"/>
                <a:satMod val="140000"/>
                <a:lumMod val="132000"/>
              </a:schemeClr>
            </a:duotone>
          </a:blip>
          <a:stretch/>
        </a:blipFill>
        <a:effectLst/>
      </p:bgPr>
    </p:bg>
    <p:spTree>
      <p:nvGrpSpPr>
        <p:cNvPr id="1" name=""/>
        <p:cNvGrpSpPr/>
        <p:nvPr/>
      </p:nvGrpSpPr>
      <p:grpSpPr>
        <a:xfrm>
          <a:off x="0" y="0"/>
          <a:ext cx="0" cy="0"/>
          <a:chOff x="0" y="0"/>
          <a:chExt cx="0" cy="0"/>
        </a:xfrm>
      </p:grpSpPr>
      <p:pic>
        <p:nvPicPr>
          <p:cNvPr id="39" name="Picture 38">
            <a:extLst>
              <a:ext uri="{FF2B5EF4-FFF2-40B4-BE49-F238E27FC236}">
                <a16:creationId xmlns:a16="http://schemas.microsoft.com/office/drawing/2014/main" id="{DF19BAF3-7E20-4B9D-B544-BABAEEA1FA75}"/>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3">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41" name="Picture 40">
            <a:extLst>
              <a:ext uri="{FF2B5EF4-FFF2-40B4-BE49-F238E27FC236}">
                <a16:creationId xmlns:a16="http://schemas.microsoft.com/office/drawing/2014/main" id="{950648F4-ABCD-4DF0-8641-76CFB235472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4">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43" name="Oval 42">
            <a:extLst>
              <a:ext uri="{FF2B5EF4-FFF2-40B4-BE49-F238E27FC236}">
                <a16:creationId xmlns:a16="http://schemas.microsoft.com/office/drawing/2014/main" id="{989BE678-777B-482A-A616-FEDC47B162E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60901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45" name="Picture 44">
            <a:extLst>
              <a:ext uri="{FF2B5EF4-FFF2-40B4-BE49-F238E27FC236}">
                <a16:creationId xmlns:a16="http://schemas.microsoft.com/office/drawing/2014/main" id="{CF1EB4BD-9C7E-4AA3-9681-C7EB0DA6250B}"/>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5">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47" name="Picture 46">
            <a:extLst>
              <a:ext uri="{FF2B5EF4-FFF2-40B4-BE49-F238E27FC236}">
                <a16:creationId xmlns:a16="http://schemas.microsoft.com/office/drawing/2014/main" id="{94AAE3AA-3759-4D28-B0EF-575F25A5146C}"/>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6">
            <a:extLst>
              <a:ext uri="{28A0092B-C50C-407E-A947-70E740481C1C}">
                <a14:useLocalDpi xmlns:a14="http://schemas.microsoft.com/office/drawing/2010/main" val="0"/>
              </a:ext>
            </a:extLst>
          </a:blip>
          <a:srcRect b="23320"/>
          <a:stretch/>
        </p:blipFill>
        <p:spPr>
          <a:xfrm>
            <a:off x="8605878" y="6096000"/>
            <a:ext cx="993734" cy="762000"/>
          </a:xfrm>
          <a:prstGeom prst="rect">
            <a:avLst/>
          </a:prstGeom>
        </p:spPr>
      </p:pic>
      <p:sp>
        <p:nvSpPr>
          <p:cNvPr id="49" name="Rectangle 48">
            <a:extLst>
              <a:ext uri="{FF2B5EF4-FFF2-40B4-BE49-F238E27FC236}">
                <a16:creationId xmlns:a16="http://schemas.microsoft.com/office/drawing/2014/main" id="{D28BE0C3-2102-4820-B88B-A448B1840D1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Başlık 1">
            <a:extLst>
              <a:ext uri="{FF2B5EF4-FFF2-40B4-BE49-F238E27FC236}">
                <a16:creationId xmlns:a16="http://schemas.microsoft.com/office/drawing/2014/main" id="{8DF0C67F-8085-425C-A502-7FCA9460A899}"/>
              </a:ext>
            </a:extLst>
          </p:cNvPr>
          <p:cNvSpPr>
            <a:spLocks noGrp="1"/>
          </p:cNvSpPr>
          <p:nvPr>
            <p:ph type="title"/>
          </p:nvPr>
        </p:nvSpPr>
        <p:spPr>
          <a:xfrm>
            <a:off x="8201837" y="1454963"/>
            <a:ext cx="3342462" cy="3308380"/>
          </a:xfrm>
        </p:spPr>
        <p:txBody>
          <a:bodyPr vert="horz" lIns="91440" tIns="45720" rIns="91440" bIns="45720" rtlCol="0" anchor="b">
            <a:normAutofit/>
          </a:bodyPr>
          <a:lstStyle/>
          <a:p>
            <a:pPr>
              <a:lnSpc>
                <a:spcPct val="90000"/>
              </a:lnSpc>
            </a:pPr>
            <a:r>
              <a:rPr lang="en-US"/>
              <a:t>A5/1AKIŞ ŞİFRELEMESİ LFSR ŞEMASI</a:t>
            </a:r>
          </a:p>
        </p:txBody>
      </p:sp>
      <p:pic>
        <p:nvPicPr>
          <p:cNvPr id="4" name="Resim 3" descr="metin içeren bir resim&#10;&#10;Açıklama otomatik olarak oluşturuldu">
            <a:extLst>
              <a:ext uri="{FF2B5EF4-FFF2-40B4-BE49-F238E27FC236}">
                <a16:creationId xmlns:a16="http://schemas.microsoft.com/office/drawing/2014/main" id="{0930A45C-3BB0-4F97-97C5-328024EBBBC2}"/>
              </a:ext>
            </a:extLst>
          </p:cNvPr>
          <p:cNvPicPr>
            <a:picLocks noChangeAspect="1"/>
          </p:cNvPicPr>
          <p:nvPr/>
        </p:nvPicPr>
        <p:blipFill rotWithShape="1">
          <a:blip r:embed="rId7"/>
          <a:srcRect l="2051" r="5559"/>
          <a:stretch/>
        </p:blipFill>
        <p:spPr>
          <a:xfrm>
            <a:off x="607848" y="609601"/>
            <a:ext cx="6946288" cy="5638797"/>
          </a:xfrm>
          <a:prstGeom prst="rect">
            <a:avLst/>
          </a:prstGeom>
          <a:effectLst>
            <a:outerShdw blurRad="50800" dist="38100" dir="5400000" algn="t" rotWithShape="0">
              <a:prstClr val="black">
                <a:alpha val="43000"/>
              </a:prstClr>
            </a:outerShdw>
          </a:effectLst>
        </p:spPr>
      </p:pic>
    </p:spTree>
    <p:extLst>
      <p:ext uri="{BB962C8B-B14F-4D97-AF65-F5344CB8AC3E}">
        <p14:creationId xmlns:p14="http://schemas.microsoft.com/office/powerpoint/2010/main" val="421191627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D38792D8-21D6-4719-B38D-1D18BB537504}"/>
              </a:ext>
            </a:extLst>
          </p:cNvPr>
          <p:cNvSpPr>
            <a:spLocks noGrp="1"/>
          </p:cNvSpPr>
          <p:nvPr>
            <p:ph type="title"/>
          </p:nvPr>
        </p:nvSpPr>
        <p:spPr/>
        <p:txBody>
          <a:bodyPr/>
          <a:lstStyle/>
          <a:p>
            <a:r>
              <a:rPr lang="tr-TR" dirty="0"/>
              <a:t>PROJENİN GERÇEKLEŞTİRİLMESİ</a:t>
            </a:r>
            <a:br>
              <a:rPr lang="tr-TR" dirty="0"/>
            </a:br>
            <a:endParaRPr lang="tr-TR" dirty="0"/>
          </a:p>
        </p:txBody>
      </p:sp>
      <p:sp>
        <p:nvSpPr>
          <p:cNvPr id="12" name="Metin kutusu 11">
            <a:extLst>
              <a:ext uri="{FF2B5EF4-FFF2-40B4-BE49-F238E27FC236}">
                <a16:creationId xmlns:a16="http://schemas.microsoft.com/office/drawing/2014/main" id="{A758330F-8A99-40BC-9241-D97632E0A4EA}"/>
              </a:ext>
            </a:extLst>
          </p:cNvPr>
          <p:cNvSpPr txBox="1"/>
          <p:nvPr/>
        </p:nvSpPr>
        <p:spPr>
          <a:xfrm>
            <a:off x="576072" y="1472184"/>
            <a:ext cx="8019288" cy="646331"/>
          </a:xfrm>
          <a:prstGeom prst="rect">
            <a:avLst/>
          </a:prstGeom>
          <a:noFill/>
        </p:spPr>
        <p:txBody>
          <a:bodyPr wrap="square" rtlCol="0">
            <a:spAutoFit/>
          </a:bodyPr>
          <a:lstStyle/>
          <a:p>
            <a:r>
              <a:rPr lang="tr-TR" b="1" dirty="0"/>
              <a:t>1.LFSR ALGORİTMASININ OLUŞTURULMASI</a:t>
            </a:r>
          </a:p>
          <a:p>
            <a:endParaRPr lang="tr-TR" dirty="0"/>
          </a:p>
        </p:txBody>
      </p:sp>
      <p:sp>
        <p:nvSpPr>
          <p:cNvPr id="13" name="Metin kutusu 12">
            <a:extLst>
              <a:ext uri="{FF2B5EF4-FFF2-40B4-BE49-F238E27FC236}">
                <a16:creationId xmlns:a16="http://schemas.microsoft.com/office/drawing/2014/main" id="{6A947A52-A962-4E95-9E5A-BD73E82980D5}"/>
              </a:ext>
            </a:extLst>
          </p:cNvPr>
          <p:cNvSpPr txBox="1"/>
          <p:nvPr/>
        </p:nvSpPr>
        <p:spPr>
          <a:xfrm>
            <a:off x="739107" y="3586490"/>
            <a:ext cx="10262681" cy="7294305"/>
          </a:xfrm>
          <a:prstGeom prst="rect">
            <a:avLst/>
          </a:prstGeom>
          <a:noFill/>
        </p:spPr>
        <p:txBody>
          <a:bodyPr wrap="square" rtlCol="0">
            <a:spAutoFit/>
          </a:bodyPr>
          <a:lstStyle/>
          <a:p>
            <a:r>
              <a:rPr lang="tr-TR" dirty="0"/>
              <a:t>BİRİNCİ LFSR İÇİN:</a:t>
            </a:r>
          </a:p>
          <a:p>
            <a:r>
              <a:rPr lang="tr-TR" dirty="0"/>
              <a:t>p = [1 1 1 0 0 1 0 0 0 0 0 0 0 0 0 0 0 0]</a:t>
            </a:r>
          </a:p>
          <a:p>
            <a:r>
              <a:rPr lang="tr-TR" dirty="0"/>
              <a:t>s = [1 1 1 1 0 0 1 1 0 1 0 1 1 1 0 0 0 1]</a:t>
            </a:r>
          </a:p>
          <a:p>
            <a:endParaRPr lang="tr-TR" dirty="0"/>
          </a:p>
          <a:p>
            <a:r>
              <a:rPr lang="tr-TR" dirty="0"/>
              <a:t>İKİNCİ LFSR İÇİN:</a:t>
            </a:r>
          </a:p>
          <a:p>
            <a:r>
              <a:rPr lang="tr-TR" dirty="0"/>
              <a:t>p2 = [1 1 0 0 0 0 0 0 0 0 0 0 0 0 0 0 0 0 0 0 0 0]</a:t>
            </a:r>
          </a:p>
          <a:p>
            <a:r>
              <a:rPr lang="tr-TR" dirty="0"/>
              <a:t>s2 = [1 0 1 0 1 1 1 1 0 0 1 1 0 1 0 1 1 1 0 0 0 1]</a:t>
            </a:r>
          </a:p>
          <a:p>
            <a:endParaRPr lang="tr-TR" dirty="0"/>
          </a:p>
          <a:p>
            <a:r>
              <a:rPr lang="tr-TR" dirty="0"/>
              <a:t>ÜÇÜNCÜ LFSR İÇİN:</a:t>
            </a:r>
          </a:p>
          <a:p>
            <a:r>
              <a:rPr lang="tr-TR" dirty="0"/>
              <a:t>p3 = [1 1 1 0 0 0 0 0 0 0 0 0 0 0 0 1 0 0 0 0 0 0 0]</a:t>
            </a:r>
          </a:p>
          <a:p>
            <a:r>
              <a:rPr lang="tr-TR" dirty="0"/>
              <a:t>s3 = [1 0 1 0 1 1 1 1 0 0 1 1 0 1 0 1 1 1 0 0 0 0 1]</a:t>
            </a:r>
          </a:p>
          <a:p>
            <a:endParaRPr lang="tr-TR" dirty="0"/>
          </a:p>
          <a:p>
            <a:endParaRPr lang="tr-TR" dirty="0"/>
          </a:p>
          <a:p>
            <a:endParaRPr lang="tr-TR" dirty="0"/>
          </a:p>
          <a:p>
            <a:endParaRPr lang="tr-TR" dirty="0"/>
          </a:p>
          <a:p>
            <a:endParaRPr lang="tr-TR" dirty="0"/>
          </a:p>
          <a:p>
            <a:endParaRPr lang="tr-TR" dirty="0"/>
          </a:p>
          <a:p>
            <a:endParaRPr lang="tr-TR" dirty="0"/>
          </a:p>
          <a:p>
            <a:endParaRPr lang="tr-TR" dirty="0"/>
          </a:p>
          <a:p>
            <a:endParaRPr lang="tr-TR" dirty="0"/>
          </a:p>
          <a:p>
            <a:endParaRPr lang="tr-TR" dirty="0"/>
          </a:p>
          <a:p>
            <a:endParaRPr lang="tr-TR" dirty="0"/>
          </a:p>
          <a:p>
            <a:endParaRPr lang="tr-TR" dirty="0"/>
          </a:p>
          <a:p>
            <a:endParaRPr lang="tr-TR" dirty="0"/>
          </a:p>
          <a:p>
            <a:endParaRPr lang="tr-TR" dirty="0"/>
          </a:p>
          <a:p>
            <a:endParaRPr lang="tr-TR" dirty="0"/>
          </a:p>
        </p:txBody>
      </p:sp>
      <p:pic>
        <p:nvPicPr>
          <p:cNvPr id="18" name="Resim 17" descr="tablo">
            <a:extLst>
              <a:ext uri="{FF2B5EF4-FFF2-40B4-BE49-F238E27FC236}">
                <a16:creationId xmlns:a16="http://schemas.microsoft.com/office/drawing/2014/main" id="{EF44C3F8-15D0-4933-9FD6-3FE0DCF458A9}"/>
              </a:ext>
            </a:extLst>
          </p:cNvPr>
          <p:cNvPicPr/>
          <p:nvPr/>
        </p:nvPicPr>
        <p:blipFill>
          <a:blip r:embed="rId2">
            <a:extLst>
              <a:ext uri="{28A0092B-C50C-407E-A947-70E740481C1C}">
                <a14:useLocalDpi xmlns:a14="http://schemas.microsoft.com/office/drawing/2010/main" val="0"/>
              </a:ext>
            </a:extLst>
          </a:blip>
          <a:srcRect/>
          <a:stretch>
            <a:fillRect/>
          </a:stretch>
        </p:blipFill>
        <p:spPr bwMode="auto">
          <a:xfrm>
            <a:off x="739107" y="1915630"/>
            <a:ext cx="5204182" cy="1608478"/>
          </a:xfrm>
          <a:prstGeom prst="rect">
            <a:avLst/>
          </a:prstGeom>
          <a:noFill/>
          <a:ln>
            <a:noFill/>
          </a:ln>
        </p:spPr>
      </p:pic>
    </p:spTree>
    <p:extLst>
      <p:ext uri="{BB962C8B-B14F-4D97-AF65-F5344CB8AC3E}">
        <p14:creationId xmlns:p14="http://schemas.microsoft.com/office/powerpoint/2010/main" val="367991738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E0C861A1-22A6-4587-B5D4-E38406FDCB38}"/>
              </a:ext>
            </a:extLst>
          </p:cNvPr>
          <p:cNvSpPr>
            <a:spLocks noGrp="1"/>
          </p:cNvSpPr>
          <p:nvPr>
            <p:ph type="title"/>
          </p:nvPr>
        </p:nvSpPr>
        <p:spPr/>
        <p:txBody>
          <a:bodyPr/>
          <a:lstStyle/>
          <a:p>
            <a:r>
              <a:rPr lang="tr-TR" dirty="0"/>
              <a:t>METİN ŞİFRELEME</a:t>
            </a:r>
          </a:p>
        </p:txBody>
      </p:sp>
      <p:sp>
        <p:nvSpPr>
          <p:cNvPr id="4" name="Metin kutusu 3">
            <a:extLst>
              <a:ext uri="{FF2B5EF4-FFF2-40B4-BE49-F238E27FC236}">
                <a16:creationId xmlns:a16="http://schemas.microsoft.com/office/drawing/2014/main" id="{7126B270-8F3A-4CE2-A8E4-DDA52BE8ADDF}"/>
              </a:ext>
            </a:extLst>
          </p:cNvPr>
          <p:cNvSpPr txBox="1"/>
          <p:nvPr/>
        </p:nvSpPr>
        <p:spPr>
          <a:xfrm>
            <a:off x="646111" y="1505482"/>
            <a:ext cx="10482137" cy="2246769"/>
          </a:xfrm>
          <a:prstGeom prst="rect">
            <a:avLst/>
          </a:prstGeom>
          <a:noFill/>
        </p:spPr>
        <p:txBody>
          <a:bodyPr wrap="square" rtlCol="0">
            <a:spAutoFit/>
          </a:bodyPr>
          <a:lstStyle/>
          <a:p>
            <a:r>
              <a:rPr lang="tr-TR" sz="2000" dirty="0">
                <a:latin typeface="Times New Roman" panose="02020603050405020304" pitchFamily="18" charset="0"/>
                <a:cs typeface="Times New Roman" panose="02020603050405020304" pitchFamily="18" charset="0"/>
              </a:rPr>
              <a:t>‘</a:t>
            </a:r>
            <a:r>
              <a:rPr lang="tr-TR" sz="2000" dirty="0" err="1">
                <a:latin typeface="Times New Roman" panose="02020603050405020304" pitchFamily="18" charset="0"/>
                <a:cs typeface="Times New Roman" panose="02020603050405020304" pitchFamily="18" charset="0"/>
              </a:rPr>
              <a:t>kriptografi</a:t>
            </a:r>
            <a:r>
              <a:rPr lang="tr-TR" sz="2000" dirty="0">
                <a:latin typeface="Times New Roman" panose="02020603050405020304" pitchFamily="18" charset="0"/>
                <a:cs typeface="Times New Roman" panose="02020603050405020304" pitchFamily="18" charset="0"/>
              </a:rPr>
              <a:t>’ </a:t>
            </a:r>
          </a:p>
          <a:p>
            <a:endParaRPr lang="tr-TR" sz="2000" dirty="0">
              <a:latin typeface="Times New Roman" panose="02020603050405020304" pitchFamily="18" charset="0"/>
              <a:cs typeface="Times New Roman" panose="02020603050405020304" pitchFamily="18" charset="0"/>
            </a:endParaRPr>
          </a:p>
          <a:p>
            <a:endParaRPr lang="tr-TR" sz="2000" dirty="0">
              <a:latin typeface="Times New Roman" panose="02020603050405020304" pitchFamily="18" charset="0"/>
              <a:cs typeface="Times New Roman" panose="02020603050405020304" pitchFamily="18" charset="0"/>
            </a:endParaRPr>
          </a:p>
          <a:p>
            <a:endParaRPr lang="tr-TR" sz="2000" dirty="0">
              <a:latin typeface="Times New Roman" panose="02020603050405020304" pitchFamily="18" charset="0"/>
              <a:cs typeface="Times New Roman" panose="02020603050405020304" pitchFamily="18" charset="0"/>
            </a:endParaRPr>
          </a:p>
          <a:p>
            <a:endParaRPr lang="tr-TR" sz="2000" dirty="0">
              <a:latin typeface="Times New Roman" panose="02020603050405020304" pitchFamily="18" charset="0"/>
              <a:cs typeface="Times New Roman" panose="02020603050405020304" pitchFamily="18" charset="0"/>
            </a:endParaRPr>
          </a:p>
          <a:p>
            <a:endParaRPr lang="tr-TR" sz="2000" dirty="0">
              <a:latin typeface="Times New Roman" panose="02020603050405020304" pitchFamily="18" charset="0"/>
              <a:cs typeface="Times New Roman" panose="02020603050405020304" pitchFamily="18" charset="0"/>
            </a:endParaRPr>
          </a:p>
          <a:p>
            <a:endParaRPr lang="tr-TR" sz="2000" dirty="0">
              <a:latin typeface="Times New Roman" panose="02020603050405020304" pitchFamily="18" charset="0"/>
              <a:cs typeface="Times New Roman" panose="02020603050405020304" pitchFamily="18" charset="0"/>
            </a:endParaRPr>
          </a:p>
        </p:txBody>
      </p:sp>
      <p:pic>
        <p:nvPicPr>
          <p:cNvPr id="7" name="Resim 6">
            <a:extLst>
              <a:ext uri="{FF2B5EF4-FFF2-40B4-BE49-F238E27FC236}">
                <a16:creationId xmlns:a16="http://schemas.microsoft.com/office/drawing/2014/main" id="{A2E630EC-7177-43B2-BA84-E646BB2771E9}"/>
              </a:ext>
            </a:extLst>
          </p:cNvPr>
          <p:cNvPicPr>
            <a:picLocks noChangeAspect="1"/>
          </p:cNvPicPr>
          <p:nvPr/>
        </p:nvPicPr>
        <p:blipFill rotWithShape="1">
          <a:blip r:embed="rId2"/>
          <a:srcRect t="28224" r="5707" b="25222"/>
          <a:stretch/>
        </p:blipFill>
        <p:spPr>
          <a:xfrm>
            <a:off x="646111" y="2025444"/>
            <a:ext cx="11051720" cy="344129"/>
          </a:xfrm>
          <a:prstGeom prst="rect">
            <a:avLst/>
          </a:prstGeom>
        </p:spPr>
      </p:pic>
      <p:pic>
        <p:nvPicPr>
          <p:cNvPr id="9" name="Resim 8" descr="ekran görüntüsü, beyaz, tren içeren bir resim&#10;&#10;Açıklama otomatik olarak oluşturuldu">
            <a:extLst>
              <a:ext uri="{FF2B5EF4-FFF2-40B4-BE49-F238E27FC236}">
                <a16:creationId xmlns:a16="http://schemas.microsoft.com/office/drawing/2014/main" id="{1768CF6E-ED58-4BD8-AB04-615269973605}"/>
              </a:ext>
            </a:extLst>
          </p:cNvPr>
          <p:cNvPicPr>
            <a:picLocks noChangeAspect="1"/>
          </p:cNvPicPr>
          <p:nvPr/>
        </p:nvPicPr>
        <p:blipFill>
          <a:blip r:embed="rId3"/>
          <a:stretch>
            <a:fillRect/>
          </a:stretch>
        </p:blipFill>
        <p:spPr>
          <a:xfrm>
            <a:off x="646111" y="2541769"/>
            <a:ext cx="7003387" cy="3078747"/>
          </a:xfrm>
          <a:prstGeom prst="rect">
            <a:avLst/>
          </a:prstGeom>
        </p:spPr>
      </p:pic>
      <p:pic>
        <p:nvPicPr>
          <p:cNvPr id="11" name="Resim 10" descr="ekran görüntüsü içeren bir resim&#10;&#10;Açıklama otomatik olarak oluşturuldu">
            <a:extLst>
              <a:ext uri="{FF2B5EF4-FFF2-40B4-BE49-F238E27FC236}">
                <a16:creationId xmlns:a16="http://schemas.microsoft.com/office/drawing/2014/main" id="{96C43BBC-2B64-49CD-8210-3872310A4326}"/>
              </a:ext>
            </a:extLst>
          </p:cNvPr>
          <p:cNvPicPr>
            <a:picLocks noChangeAspect="1"/>
          </p:cNvPicPr>
          <p:nvPr/>
        </p:nvPicPr>
        <p:blipFill>
          <a:blip r:embed="rId4"/>
          <a:stretch>
            <a:fillRect/>
          </a:stretch>
        </p:blipFill>
        <p:spPr>
          <a:xfrm>
            <a:off x="8066688" y="2541769"/>
            <a:ext cx="3061560" cy="4129136"/>
          </a:xfrm>
          <a:prstGeom prst="rect">
            <a:avLst/>
          </a:prstGeom>
        </p:spPr>
      </p:pic>
    </p:spTree>
    <p:extLst>
      <p:ext uri="{BB962C8B-B14F-4D97-AF65-F5344CB8AC3E}">
        <p14:creationId xmlns:p14="http://schemas.microsoft.com/office/powerpoint/2010/main" val="227426504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C187570F-01EA-4949-BC89-007183FB0F7A}"/>
              </a:ext>
            </a:extLst>
          </p:cNvPr>
          <p:cNvSpPr>
            <a:spLocks noGrp="1"/>
          </p:cNvSpPr>
          <p:nvPr>
            <p:ph type="title"/>
          </p:nvPr>
        </p:nvSpPr>
        <p:spPr/>
        <p:txBody>
          <a:bodyPr/>
          <a:lstStyle/>
          <a:p>
            <a:r>
              <a:rPr lang="tr-TR" dirty="0"/>
              <a:t>METİN DOSYASI ŞİFRELEME</a:t>
            </a:r>
          </a:p>
        </p:txBody>
      </p:sp>
      <p:sp>
        <p:nvSpPr>
          <p:cNvPr id="3" name="Metin kutusu 2">
            <a:extLst>
              <a:ext uri="{FF2B5EF4-FFF2-40B4-BE49-F238E27FC236}">
                <a16:creationId xmlns:a16="http://schemas.microsoft.com/office/drawing/2014/main" id="{AEF28997-8DCC-4AC2-AED4-E16BA04496D8}"/>
              </a:ext>
            </a:extLst>
          </p:cNvPr>
          <p:cNvSpPr txBox="1"/>
          <p:nvPr/>
        </p:nvSpPr>
        <p:spPr>
          <a:xfrm>
            <a:off x="777240" y="1408176"/>
            <a:ext cx="9848088" cy="2031325"/>
          </a:xfrm>
          <a:prstGeom prst="rect">
            <a:avLst/>
          </a:prstGeom>
          <a:noFill/>
        </p:spPr>
        <p:txBody>
          <a:bodyPr wrap="square" rtlCol="0">
            <a:spAutoFit/>
          </a:bodyPr>
          <a:lstStyle/>
          <a:p>
            <a:r>
              <a:rPr lang="tr-TR" dirty="0"/>
              <a:t>Metindosyasi.txt adlı not defteri içerisinde ;</a:t>
            </a:r>
          </a:p>
          <a:p>
            <a:endParaRPr lang="tr-TR" dirty="0"/>
          </a:p>
          <a:p>
            <a:r>
              <a:rPr lang="tr-TR" dirty="0" err="1"/>
              <a:t>Kriptografi</a:t>
            </a:r>
            <a:r>
              <a:rPr lang="tr-TR" dirty="0"/>
              <a:t> ya da '</a:t>
            </a:r>
            <a:r>
              <a:rPr lang="tr-TR" dirty="0" err="1"/>
              <a:t>sifreleme</a:t>
            </a:r>
            <a:r>
              <a:rPr lang="tr-TR" dirty="0"/>
              <a:t>' okunabilir durumdaki bir verinin </a:t>
            </a:r>
            <a:r>
              <a:rPr lang="tr-TR" dirty="0" err="1"/>
              <a:t>icerdigi</a:t>
            </a:r>
            <a:r>
              <a:rPr lang="tr-TR" dirty="0"/>
              <a:t> bilginin istenmeyen taraflarca </a:t>
            </a:r>
            <a:r>
              <a:rPr lang="tr-TR" dirty="0" err="1"/>
              <a:t>anlasilamayacak</a:t>
            </a:r>
            <a:r>
              <a:rPr lang="tr-TR" dirty="0"/>
              <a:t> bir hale </a:t>
            </a:r>
            <a:r>
              <a:rPr lang="tr-TR" dirty="0" err="1"/>
              <a:t>donusturulmesinde</a:t>
            </a:r>
            <a:r>
              <a:rPr lang="tr-TR" dirty="0"/>
              <a:t> </a:t>
            </a:r>
            <a:r>
              <a:rPr lang="tr-TR" dirty="0" err="1"/>
              <a:t>kullanilan</a:t>
            </a:r>
            <a:r>
              <a:rPr lang="tr-TR" dirty="0"/>
              <a:t> </a:t>
            </a:r>
            <a:r>
              <a:rPr lang="tr-TR" dirty="0" err="1"/>
              <a:t>yontemlerin</a:t>
            </a:r>
            <a:r>
              <a:rPr lang="tr-TR" dirty="0"/>
              <a:t> </a:t>
            </a:r>
            <a:r>
              <a:rPr lang="tr-TR" dirty="0" err="1"/>
              <a:t>tamamidir</a:t>
            </a:r>
            <a:r>
              <a:rPr lang="tr-TR" dirty="0"/>
              <a:t>. </a:t>
            </a:r>
          </a:p>
          <a:p>
            <a:endParaRPr lang="tr-TR" dirty="0"/>
          </a:p>
          <a:p>
            <a:endParaRPr lang="tr-TR" dirty="0"/>
          </a:p>
        </p:txBody>
      </p:sp>
      <p:pic>
        <p:nvPicPr>
          <p:cNvPr id="5" name="Resim 4" descr="ekran görüntüsü içeren bir resim&#10;&#10;Açıklama otomatik olarak oluşturuldu">
            <a:extLst>
              <a:ext uri="{FF2B5EF4-FFF2-40B4-BE49-F238E27FC236}">
                <a16:creationId xmlns:a16="http://schemas.microsoft.com/office/drawing/2014/main" id="{693E0317-589C-404B-934B-9CBE56625690}"/>
              </a:ext>
            </a:extLst>
          </p:cNvPr>
          <p:cNvPicPr>
            <a:picLocks noChangeAspect="1"/>
          </p:cNvPicPr>
          <p:nvPr/>
        </p:nvPicPr>
        <p:blipFill rotWithShape="1">
          <a:blip r:embed="rId2"/>
          <a:srcRect b="25122"/>
          <a:stretch/>
        </p:blipFill>
        <p:spPr>
          <a:xfrm>
            <a:off x="518291" y="3015184"/>
            <a:ext cx="6980525" cy="3503604"/>
          </a:xfrm>
          <a:prstGeom prst="rect">
            <a:avLst/>
          </a:prstGeom>
        </p:spPr>
      </p:pic>
      <p:pic>
        <p:nvPicPr>
          <p:cNvPr id="7" name="Resim 6" descr="ekran görüntüsü içeren bir resim&#10;&#10;Açıklama otomatik olarak oluşturuldu">
            <a:extLst>
              <a:ext uri="{FF2B5EF4-FFF2-40B4-BE49-F238E27FC236}">
                <a16:creationId xmlns:a16="http://schemas.microsoft.com/office/drawing/2014/main" id="{317A788C-FFDB-4A39-955C-2FDCA0B807DA}"/>
              </a:ext>
            </a:extLst>
          </p:cNvPr>
          <p:cNvPicPr>
            <a:picLocks noChangeAspect="1"/>
          </p:cNvPicPr>
          <p:nvPr/>
        </p:nvPicPr>
        <p:blipFill>
          <a:blip r:embed="rId3"/>
          <a:stretch>
            <a:fillRect/>
          </a:stretch>
        </p:blipFill>
        <p:spPr>
          <a:xfrm>
            <a:off x="8514252" y="2957079"/>
            <a:ext cx="2370025" cy="3619814"/>
          </a:xfrm>
          <a:prstGeom prst="rect">
            <a:avLst/>
          </a:prstGeom>
        </p:spPr>
      </p:pic>
    </p:spTree>
    <p:extLst>
      <p:ext uri="{BB962C8B-B14F-4D97-AF65-F5344CB8AC3E}">
        <p14:creationId xmlns:p14="http://schemas.microsoft.com/office/powerpoint/2010/main" val="214434558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DE9B489B-FB6A-4050-8A59-C7C4872001A0}"/>
              </a:ext>
            </a:extLst>
          </p:cNvPr>
          <p:cNvSpPr>
            <a:spLocks noGrp="1"/>
          </p:cNvSpPr>
          <p:nvPr>
            <p:ph type="title"/>
          </p:nvPr>
        </p:nvSpPr>
        <p:spPr/>
        <p:txBody>
          <a:bodyPr/>
          <a:lstStyle/>
          <a:p>
            <a:r>
              <a:rPr lang="tr-TR" dirty="0"/>
              <a:t>Video kayıt:</a:t>
            </a:r>
          </a:p>
        </p:txBody>
      </p:sp>
      <p:pic>
        <p:nvPicPr>
          <p:cNvPr id="5" name="kriptografi_Trim1">
            <a:hlinkClick r:id="" action="ppaction://media"/>
            <a:extLst>
              <a:ext uri="{FF2B5EF4-FFF2-40B4-BE49-F238E27FC236}">
                <a16:creationId xmlns:a16="http://schemas.microsoft.com/office/drawing/2014/main" id="{7FCD73DF-EB10-4710-A9FA-2A7BE2016192}"/>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768096" y="1152983"/>
            <a:ext cx="9997440" cy="5623560"/>
          </a:xfrm>
          <a:prstGeom prst="rect">
            <a:avLst/>
          </a:prstGeom>
        </p:spPr>
      </p:pic>
    </p:spTree>
    <p:extLst>
      <p:ext uri="{BB962C8B-B14F-4D97-AF65-F5344CB8AC3E}">
        <p14:creationId xmlns:p14="http://schemas.microsoft.com/office/powerpoint/2010/main" val="156274097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2506"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5"/>
                </p:tgtEl>
              </p:cMediaNode>
            </p:video>
            <p:seq concurrent="1" nextAc="seek">
              <p:cTn id="8" restart="whenNotActive" fill="hold" evtFilter="cancelBubble" nodeType="interactiveSeq">
                <p:stCondLst>
                  <p:cond evt="onClick" delay="0">
                    <p:tgtEl>
                      <p:spTgt spid="5"/>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5D7DBAE9-E957-4E0D-A144-649B26BA1968}"/>
              </a:ext>
            </a:extLst>
          </p:cNvPr>
          <p:cNvSpPr>
            <a:spLocks noGrp="1"/>
          </p:cNvSpPr>
          <p:nvPr>
            <p:ph type="title"/>
          </p:nvPr>
        </p:nvSpPr>
        <p:spPr/>
        <p:txBody>
          <a:bodyPr/>
          <a:lstStyle/>
          <a:p>
            <a:r>
              <a:rPr lang="tr-TR" dirty="0"/>
              <a:t>Video kayıt:</a:t>
            </a:r>
          </a:p>
        </p:txBody>
      </p:sp>
      <p:pic>
        <p:nvPicPr>
          <p:cNvPr id="4" name="bandicam 2020-06-23 21-43-48-190_Trim">
            <a:hlinkClick r:id="" action="ppaction://media"/>
            <a:extLst>
              <a:ext uri="{FF2B5EF4-FFF2-40B4-BE49-F238E27FC236}">
                <a16:creationId xmlns:a16="http://schemas.microsoft.com/office/drawing/2014/main" id="{98DEDEBE-6F31-40E0-AEE0-BB67DD59CF30}"/>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670430" y="1152983"/>
            <a:ext cx="10050834" cy="5653594"/>
          </a:xfrm>
          <a:prstGeom prst="rect">
            <a:avLst/>
          </a:prstGeom>
        </p:spPr>
      </p:pic>
    </p:spTree>
    <p:extLst>
      <p:ext uri="{BB962C8B-B14F-4D97-AF65-F5344CB8AC3E}">
        <p14:creationId xmlns:p14="http://schemas.microsoft.com/office/powerpoint/2010/main" val="106322104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6709"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FC6FE402-9C0D-4191-B373-644849A97F79}"/>
              </a:ext>
            </a:extLst>
          </p:cNvPr>
          <p:cNvSpPr>
            <a:spLocks noGrp="1"/>
          </p:cNvSpPr>
          <p:nvPr>
            <p:ph type="title"/>
          </p:nvPr>
        </p:nvSpPr>
        <p:spPr/>
        <p:txBody>
          <a:bodyPr/>
          <a:lstStyle/>
          <a:p>
            <a:r>
              <a:rPr lang="tr-TR" dirty="0"/>
              <a:t>SONUÇ</a:t>
            </a:r>
          </a:p>
        </p:txBody>
      </p:sp>
      <p:sp>
        <p:nvSpPr>
          <p:cNvPr id="3" name="Metin kutusu 2">
            <a:extLst>
              <a:ext uri="{FF2B5EF4-FFF2-40B4-BE49-F238E27FC236}">
                <a16:creationId xmlns:a16="http://schemas.microsoft.com/office/drawing/2014/main" id="{44E284F3-FA7F-4BD0-A650-B1425F11CBF0}"/>
              </a:ext>
            </a:extLst>
          </p:cNvPr>
          <p:cNvSpPr txBox="1"/>
          <p:nvPr/>
        </p:nvSpPr>
        <p:spPr>
          <a:xfrm>
            <a:off x="822960" y="1426464"/>
            <a:ext cx="8631936" cy="2308324"/>
          </a:xfrm>
          <a:prstGeom prst="rect">
            <a:avLst/>
          </a:prstGeom>
          <a:noFill/>
        </p:spPr>
        <p:txBody>
          <a:bodyPr wrap="square" rtlCol="0">
            <a:spAutoFit/>
          </a:bodyPr>
          <a:lstStyle/>
          <a:p>
            <a:r>
              <a:rPr lang="tr-TR" dirty="0"/>
              <a:t>Çalışmada, GSM ve kriptoloji hakkında bilgiler verilerek, GSM teknolojisinin şifrelemek için kullandığı güvenlik algoritmalarından bahsettik. GSM teknolojisi içerisinde birbirinden farklı olarak şifreleme algoritmaları kullanılmaktadır. Şifrelemede, akış şifrelemelerine göre blok şifrelemelerin daha güvenilir bir yapı oluşturulduğu bilinmektedir. Yapılan bu çalışmada da basit bir şifreleme ve şifre kırma algoritması A5/1 yapısını kullanarak metin ve metin dosyası şifreleme, şifre çözme teknikleri denenmiştir.</a:t>
            </a:r>
          </a:p>
          <a:p>
            <a:endParaRPr lang="tr-TR" dirty="0"/>
          </a:p>
        </p:txBody>
      </p:sp>
    </p:spTree>
    <p:extLst>
      <p:ext uri="{BB962C8B-B14F-4D97-AF65-F5344CB8AC3E}">
        <p14:creationId xmlns:p14="http://schemas.microsoft.com/office/powerpoint/2010/main" val="385793952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69000"/>
                <a:hueMod val="108000"/>
                <a:satMod val="164000"/>
                <a:lumMod val="74000"/>
              </a:schemeClr>
              <a:schemeClr val="bg2">
                <a:tint val="96000"/>
                <a:hueMod val="88000"/>
                <a:satMod val="140000"/>
                <a:lumMod val="132000"/>
              </a:schemeClr>
            </a:duotone>
          </a:blip>
          <a:stretch/>
        </a:blipFill>
        <a:effectLst/>
      </p:bgPr>
    </p:bg>
    <p:spTree>
      <p:nvGrpSpPr>
        <p:cNvPr id="1" name=""/>
        <p:cNvGrpSpPr/>
        <p:nvPr/>
      </p:nvGrpSpPr>
      <p:grpSpPr>
        <a:xfrm>
          <a:off x="0" y="0"/>
          <a:ext cx="0" cy="0"/>
          <a:chOff x="0" y="0"/>
          <a:chExt cx="0" cy="0"/>
        </a:xfrm>
      </p:grpSpPr>
      <p:pic>
        <p:nvPicPr>
          <p:cNvPr id="67" name="Picture 6">
            <a:extLst>
              <a:ext uri="{FF2B5EF4-FFF2-40B4-BE49-F238E27FC236}">
                <a16:creationId xmlns:a16="http://schemas.microsoft.com/office/drawing/2014/main" id="{91B28F63-CF00-448F-B141-FE33C33B189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3">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68" name="Picture 8">
            <a:extLst>
              <a:ext uri="{FF2B5EF4-FFF2-40B4-BE49-F238E27FC236}">
                <a16:creationId xmlns:a16="http://schemas.microsoft.com/office/drawing/2014/main" id="{2AE609E2-8522-44E4-9077-980E5BCF3E14}"/>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4">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69" name="Oval 10">
            <a:extLst>
              <a:ext uri="{FF2B5EF4-FFF2-40B4-BE49-F238E27FC236}">
                <a16:creationId xmlns:a16="http://schemas.microsoft.com/office/drawing/2014/main" id="{4FA533C5-33E3-4611-AF9F-72811D8B26A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60901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70" name="Picture 12">
            <a:extLst>
              <a:ext uri="{FF2B5EF4-FFF2-40B4-BE49-F238E27FC236}">
                <a16:creationId xmlns:a16="http://schemas.microsoft.com/office/drawing/2014/main" id="{8949AD42-25FD-4C3D-9EEE-B7FEC5809988}"/>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5">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71" name="Picture 14">
            <a:extLst>
              <a:ext uri="{FF2B5EF4-FFF2-40B4-BE49-F238E27FC236}">
                <a16:creationId xmlns:a16="http://schemas.microsoft.com/office/drawing/2014/main" id="{6AC7D913-60B7-4603-881B-831DA5D3A940}"/>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6">
            <a:extLst>
              <a:ext uri="{28A0092B-C50C-407E-A947-70E740481C1C}">
                <a14:useLocalDpi xmlns:a14="http://schemas.microsoft.com/office/drawing/2010/main" val="0"/>
              </a:ext>
            </a:extLst>
          </a:blip>
          <a:srcRect b="23320"/>
          <a:stretch/>
        </p:blipFill>
        <p:spPr>
          <a:xfrm>
            <a:off x="8605878" y="6096000"/>
            <a:ext cx="993734" cy="762000"/>
          </a:xfrm>
          <a:prstGeom prst="rect">
            <a:avLst/>
          </a:prstGeom>
        </p:spPr>
      </p:pic>
      <p:sp>
        <p:nvSpPr>
          <p:cNvPr id="72" name="Rectangle 16">
            <a:extLst>
              <a:ext uri="{FF2B5EF4-FFF2-40B4-BE49-F238E27FC236}">
                <a16:creationId xmlns:a16="http://schemas.microsoft.com/office/drawing/2014/main" id="{87F0FDC4-AD8C-47D9-9131-623C98ADB0A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useBgFill="1">
        <p:nvSpPr>
          <p:cNvPr id="73" name="Rectangle 18">
            <a:extLst>
              <a:ext uri="{FF2B5EF4-FFF2-40B4-BE49-F238E27FC236}">
                <a16:creationId xmlns:a16="http://schemas.microsoft.com/office/drawing/2014/main" id="{E6A222EB-A81E-4238-B08D-AAB1828C8E0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4" name="Rectangle 20">
            <a:extLst>
              <a:ext uri="{FF2B5EF4-FFF2-40B4-BE49-F238E27FC236}">
                <a16:creationId xmlns:a16="http://schemas.microsoft.com/office/drawing/2014/main" id="{E014676C-074B-475A-8346-9C901C86CB9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cxnSp>
        <p:nvCxnSpPr>
          <p:cNvPr id="75" name="Straight Connector 22">
            <a:extLst>
              <a:ext uri="{FF2B5EF4-FFF2-40B4-BE49-F238E27FC236}">
                <a16:creationId xmlns:a16="http://schemas.microsoft.com/office/drawing/2014/main" id="{179C4C8E-197B-4679-AE96-B5147F971C9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356687" y="1930986"/>
            <a:ext cx="0" cy="3200400"/>
          </a:xfrm>
          <a:prstGeom prst="line">
            <a:avLst/>
          </a:prstGeom>
          <a:ln w="15875" cap="sq">
            <a:solidFill>
              <a:schemeClr val="tx2">
                <a:alpha val="70000"/>
              </a:schemeClr>
            </a:solidFill>
            <a:miter lim="800000"/>
          </a:ln>
        </p:spPr>
        <p:style>
          <a:lnRef idx="1">
            <a:schemeClr val="accent1"/>
          </a:lnRef>
          <a:fillRef idx="0">
            <a:schemeClr val="accent1"/>
          </a:fillRef>
          <a:effectRef idx="0">
            <a:schemeClr val="accent1"/>
          </a:effectRef>
          <a:fontRef idx="minor">
            <a:schemeClr val="tx1"/>
          </a:fontRef>
        </p:style>
      </p:cxnSp>
      <p:sp>
        <p:nvSpPr>
          <p:cNvPr id="2" name="Başlık 1">
            <a:extLst>
              <a:ext uri="{FF2B5EF4-FFF2-40B4-BE49-F238E27FC236}">
                <a16:creationId xmlns:a16="http://schemas.microsoft.com/office/drawing/2014/main" id="{E3032ECB-E407-456F-AF85-6742D72AB60A}"/>
              </a:ext>
            </a:extLst>
          </p:cNvPr>
          <p:cNvSpPr>
            <a:spLocks noGrp="1"/>
          </p:cNvSpPr>
          <p:nvPr>
            <p:ph type="title"/>
          </p:nvPr>
        </p:nvSpPr>
        <p:spPr>
          <a:xfrm>
            <a:off x="4654295" y="1266958"/>
            <a:ext cx="6808362" cy="4528457"/>
          </a:xfrm>
        </p:spPr>
        <p:txBody>
          <a:bodyPr vert="horz" lIns="91440" tIns="45720" rIns="91440" bIns="45720" rtlCol="0" anchor="ctr">
            <a:normAutofit/>
          </a:bodyPr>
          <a:lstStyle/>
          <a:p>
            <a:r>
              <a:rPr lang="en-US" sz="7200" b="0" i="0" kern="1200" dirty="0">
                <a:solidFill>
                  <a:schemeClr val="tx2"/>
                </a:solidFill>
                <a:latin typeface="+mj-lt"/>
                <a:ea typeface="+mj-ea"/>
                <a:cs typeface="+mj-cs"/>
              </a:rPr>
              <a:t>TEŞEKKÜRLER</a:t>
            </a:r>
            <a:br>
              <a:rPr lang="en-US" sz="7200" b="0" i="0" kern="1200" dirty="0">
                <a:solidFill>
                  <a:schemeClr val="tx2"/>
                </a:solidFill>
                <a:latin typeface="+mj-lt"/>
                <a:ea typeface="+mj-ea"/>
                <a:cs typeface="+mj-cs"/>
              </a:rPr>
            </a:br>
            <a:endParaRPr lang="en-US" sz="7200" b="0" i="0" kern="1200" dirty="0">
              <a:solidFill>
                <a:schemeClr val="tx2"/>
              </a:solidFill>
              <a:latin typeface="+mj-lt"/>
              <a:ea typeface="+mj-ea"/>
              <a:cs typeface="+mj-cs"/>
            </a:endParaRPr>
          </a:p>
        </p:txBody>
      </p:sp>
    </p:spTree>
    <p:extLst>
      <p:ext uri="{BB962C8B-B14F-4D97-AF65-F5344CB8AC3E}">
        <p14:creationId xmlns:p14="http://schemas.microsoft.com/office/powerpoint/2010/main" val="134268206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969C98FE-1FED-459F-885A-F369F07251E2}"/>
              </a:ext>
            </a:extLst>
          </p:cNvPr>
          <p:cNvSpPr>
            <a:spLocks noGrp="1"/>
          </p:cNvSpPr>
          <p:nvPr>
            <p:ph type="title"/>
          </p:nvPr>
        </p:nvSpPr>
        <p:spPr/>
        <p:txBody>
          <a:bodyPr/>
          <a:lstStyle/>
          <a:p>
            <a:r>
              <a:rPr lang="tr-TR" sz="4800" dirty="0">
                <a:latin typeface="Times New Roman" panose="02020603050405020304" pitchFamily="18" charset="0"/>
                <a:cs typeface="Times New Roman" panose="02020603050405020304" pitchFamily="18" charset="0"/>
              </a:rPr>
              <a:t>SUNUM İÇERİĞİ</a:t>
            </a:r>
          </a:p>
        </p:txBody>
      </p:sp>
      <p:sp>
        <p:nvSpPr>
          <p:cNvPr id="3" name="Metin kutusu 2">
            <a:extLst>
              <a:ext uri="{FF2B5EF4-FFF2-40B4-BE49-F238E27FC236}">
                <a16:creationId xmlns:a16="http://schemas.microsoft.com/office/drawing/2014/main" id="{C034167E-2DCD-4E3C-A226-A2FFBF608F17}"/>
              </a:ext>
            </a:extLst>
          </p:cNvPr>
          <p:cNvSpPr txBox="1"/>
          <p:nvPr/>
        </p:nvSpPr>
        <p:spPr>
          <a:xfrm>
            <a:off x="646111" y="1265268"/>
            <a:ext cx="9204895" cy="7478970"/>
          </a:xfrm>
          <a:prstGeom prst="rect">
            <a:avLst/>
          </a:prstGeom>
          <a:noFill/>
        </p:spPr>
        <p:txBody>
          <a:bodyPr wrap="square" rtlCol="0">
            <a:spAutoFit/>
          </a:bodyPr>
          <a:lstStyle/>
          <a:p>
            <a:r>
              <a:rPr lang="tr-TR" sz="3200" dirty="0">
                <a:latin typeface="Times New Roman" panose="02020603050405020304" pitchFamily="18" charset="0"/>
                <a:cs typeface="Times New Roman" panose="02020603050405020304" pitchFamily="18" charset="0"/>
              </a:rPr>
              <a:t>GSM SİSTEMİ</a:t>
            </a:r>
          </a:p>
          <a:p>
            <a:endParaRPr lang="tr-TR" sz="3200" dirty="0">
              <a:latin typeface="Times New Roman" panose="02020603050405020304" pitchFamily="18" charset="0"/>
              <a:cs typeface="Times New Roman" panose="02020603050405020304" pitchFamily="18" charset="0"/>
            </a:endParaRPr>
          </a:p>
          <a:p>
            <a:r>
              <a:rPr lang="tr-TR" sz="3200" dirty="0">
                <a:latin typeface="Times New Roman" panose="02020603050405020304" pitchFamily="18" charset="0"/>
                <a:cs typeface="Times New Roman" panose="02020603050405020304" pitchFamily="18" charset="0"/>
              </a:rPr>
              <a:t>KRİPTOLOJİ VE KRİPTOGRAFİ</a:t>
            </a:r>
          </a:p>
          <a:p>
            <a:endParaRPr lang="tr-TR" sz="3200" dirty="0">
              <a:latin typeface="Times New Roman" panose="02020603050405020304" pitchFamily="18" charset="0"/>
              <a:cs typeface="Times New Roman" panose="02020603050405020304" pitchFamily="18" charset="0"/>
            </a:endParaRPr>
          </a:p>
          <a:p>
            <a:r>
              <a:rPr lang="tr-TR" sz="3200" dirty="0">
                <a:latin typeface="Times New Roman" panose="02020603050405020304" pitchFamily="18" charset="0"/>
                <a:cs typeface="Times New Roman" panose="02020603050405020304" pitchFamily="18" charset="0"/>
              </a:rPr>
              <a:t>AKIŞ ŞİFRELEME SİSTEMİ</a:t>
            </a:r>
          </a:p>
          <a:p>
            <a:endParaRPr lang="tr-TR" sz="3200" dirty="0">
              <a:latin typeface="Times New Roman" panose="02020603050405020304" pitchFamily="18" charset="0"/>
              <a:cs typeface="Times New Roman" panose="02020603050405020304" pitchFamily="18" charset="0"/>
            </a:endParaRPr>
          </a:p>
          <a:p>
            <a:r>
              <a:rPr lang="tr-TR" sz="3200" dirty="0">
                <a:latin typeface="Times New Roman" panose="02020603050405020304" pitchFamily="18" charset="0"/>
                <a:cs typeface="Times New Roman" panose="02020603050405020304" pitchFamily="18" charset="0"/>
              </a:rPr>
              <a:t>A5/1 ALGORİTMASI</a:t>
            </a:r>
          </a:p>
          <a:p>
            <a:endParaRPr lang="tr-TR" sz="3200" dirty="0">
              <a:latin typeface="Times New Roman" panose="02020603050405020304" pitchFamily="18" charset="0"/>
              <a:cs typeface="Times New Roman" panose="02020603050405020304" pitchFamily="18" charset="0"/>
            </a:endParaRPr>
          </a:p>
          <a:p>
            <a:r>
              <a:rPr lang="tr-TR" sz="3200" dirty="0">
                <a:latin typeface="Times New Roman" panose="02020603050405020304" pitchFamily="18" charset="0"/>
                <a:cs typeface="Times New Roman" panose="02020603050405020304" pitchFamily="18" charset="0"/>
              </a:rPr>
              <a:t>PROJENİN GERÇEKLEŞTİRİLMESİ</a:t>
            </a:r>
          </a:p>
          <a:p>
            <a:endParaRPr lang="tr-TR" sz="3200" dirty="0">
              <a:latin typeface="Times New Roman" panose="02020603050405020304" pitchFamily="18" charset="0"/>
              <a:cs typeface="Times New Roman" panose="02020603050405020304" pitchFamily="18" charset="0"/>
            </a:endParaRPr>
          </a:p>
          <a:p>
            <a:r>
              <a:rPr lang="tr-TR" sz="3200" dirty="0">
                <a:latin typeface="Times New Roman" panose="02020603050405020304" pitchFamily="18" charset="0"/>
                <a:cs typeface="Times New Roman" panose="02020603050405020304" pitchFamily="18" charset="0"/>
              </a:rPr>
              <a:t>SONUÇ</a:t>
            </a:r>
          </a:p>
          <a:p>
            <a:endParaRPr lang="tr-TR" sz="3200" dirty="0">
              <a:latin typeface="Times New Roman" panose="02020603050405020304" pitchFamily="18" charset="0"/>
              <a:cs typeface="Times New Roman" panose="02020603050405020304" pitchFamily="18" charset="0"/>
            </a:endParaRPr>
          </a:p>
          <a:p>
            <a:endParaRPr lang="tr-TR" sz="3200" dirty="0">
              <a:latin typeface="Times New Roman" panose="02020603050405020304" pitchFamily="18" charset="0"/>
              <a:cs typeface="Times New Roman" panose="02020603050405020304" pitchFamily="18" charset="0"/>
            </a:endParaRPr>
          </a:p>
          <a:p>
            <a:endParaRPr lang="tr-TR" sz="3200" dirty="0">
              <a:latin typeface="Times New Roman" panose="02020603050405020304" pitchFamily="18" charset="0"/>
              <a:cs typeface="Times New Roman" panose="02020603050405020304" pitchFamily="18" charset="0"/>
            </a:endParaRPr>
          </a:p>
          <a:p>
            <a:endParaRPr lang="tr-TR" sz="32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41628404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28" name="Picture 8">
            <a:extLst>
              <a:ext uri="{FF2B5EF4-FFF2-40B4-BE49-F238E27FC236}">
                <a16:creationId xmlns:a16="http://schemas.microsoft.com/office/drawing/2014/main" id="{41B68C77-138E-4BF7-A276-BD0C78A4219F}"/>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2">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29" name="Picture 10">
            <a:extLst>
              <a:ext uri="{FF2B5EF4-FFF2-40B4-BE49-F238E27FC236}">
                <a16:creationId xmlns:a16="http://schemas.microsoft.com/office/drawing/2014/main" id="{7C268552-D473-46ED-B1B8-422042C4DEF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3">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30" name="Oval 12">
            <a:extLst>
              <a:ext uri="{FF2B5EF4-FFF2-40B4-BE49-F238E27FC236}">
                <a16:creationId xmlns:a16="http://schemas.microsoft.com/office/drawing/2014/main" id="{4AC0CD9D-7610-4620-93B4-798CCD9AB58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60901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31" name="Picture 14">
            <a:extLst>
              <a:ext uri="{FF2B5EF4-FFF2-40B4-BE49-F238E27FC236}">
                <a16:creationId xmlns:a16="http://schemas.microsoft.com/office/drawing/2014/main" id="{B9238B3E-24AA-439A-B527-6C5DF6D72145}"/>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4">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32" name="Picture 16">
            <a:extLst>
              <a:ext uri="{FF2B5EF4-FFF2-40B4-BE49-F238E27FC236}">
                <a16:creationId xmlns:a16="http://schemas.microsoft.com/office/drawing/2014/main" id="{69F01145-BEA3-4CBF-AA21-10077B948CA8}"/>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5">
            <a:extLst>
              <a:ext uri="{28A0092B-C50C-407E-A947-70E740481C1C}">
                <a14:useLocalDpi xmlns:a14="http://schemas.microsoft.com/office/drawing/2010/main" val="0"/>
              </a:ext>
            </a:extLst>
          </a:blip>
          <a:srcRect b="23320"/>
          <a:stretch/>
        </p:blipFill>
        <p:spPr>
          <a:xfrm>
            <a:off x="8605878" y="6096000"/>
            <a:ext cx="993734" cy="762000"/>
          </a:xfrm>
          <a:prstGeom prst="rect">
            <a:avLst/>
          </a:prstGeom>
        </p:spPr>
      </p:pic>
      <p:sp>
        <p:nvSpPr>
          <p:cNvPr id="33" name="Rectangle 18">
            <a:extLst>
              <a:ext uri="{FF2B5EF4-FFF2-40B4-BE49-F238E27FC236}">
                <a16:creationId xmlns:a16="http://schemas.microsoft.com/office/drawing/2014/main" id="{DE4D62F9-188E-4530-84C2-24BDEE4BEB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34" name="Rectangle 20">
            <a:extLst>
              <a:ext uri="{FF2B5EF4-FFF2-40B4-BE49-F238E27FC236}">
                <a16:creationId xmlns:a16="http://schemas.microsoft.com/office/drawing/2014/main" id="{757B325C-3E35-45CF-9D07-3BCB281F3B9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sp>
        <p:nvSpPr>
          <p:cNvPr id="2" name="Başlık 1">
            <a:extLst>
              <a:ext uri="{FF2B5EF4-FFF2-40B4-BE49-F238E27FC236}">
                <a16:creationId xmlns:a16="http://schemas.microsoft.com/office/drawing/2014/main" id="{70482655-C565-41FC-B611-C38F35C3C158}"/>
              </a:ext>
            </a:extLst>
          </p:cNvPr>
          <p:cNvSpPr>
            <a:spLocks noGrp="1"/>
          </p:cNvSpPr>
          <p:nvPr>
            <p:ph type="title"/>
          </p:nvPr>
        </p:nvSpPr>
        <p:spPr>
          <a:xfrm>
            <a:off x="8191925" y="1325880"/>
            <a:ext cx="3352375" cy="3066507"/>
          </a:xfrm>
        </p:spPr>
        <p:txBody>
          <a:bodyPr vert="horz" lIns="91440" tIns="45720" rIns="91440" bIns="45720" rtlCol="0" anchor="b">
            <a:normAutofit/>
          </a:bodyPr>
          <a:lstStyle/>
          <a:p>
            <a:r>
              <a:rPr lang="en-US" sz="5400" b="0" i="0" kern="1200" dirty="0">
                <a:solidFill>
                  <a:srgbClr val="EBEBEB"/>
                </a:solidFill>
                <a:latin typeface="+mj-lt"/>
                <a:ea typeface="+mj-ea"/>
                <a:cs typeface="+mj-cs"/>
              </a:rPr>
              <a:t>GSM SİSTEMİ</a:t>
            </a:r>
            <a:br>
              <a:rPr lang="en-US" sz="5400" b="0" i="0" kern="1200" dirty="0">
                <a:solidFill>
                  <a:srgbClr val="EBEBEB"/>
                </a:solidFill>
                <a:latin typeface="+mj-lt"/>
                <a:ea typeface="+mj-ea"/>
                <a:cs typeface="+mj-cs"/>
              </a:rPr>
            </a:br>
            <a:endParaRPr lang="en-US" sz="5400" b="0" i="0" kern="1200" dirty="0">
              <a:solidFill>
                <a:srgbClr val="EBEBEB"/>
              </a:solidFill>
              <a:latin typeface="+mj-lt"/>
              <a:ea typeface="+mj-ea"/>
              <a:cs typeface="+mj-cs"/>
            </a:endParaRPr>
          </a:p>
        </p:txBody>
      </p:sp>
      <p:sp>
        <p:nvSpPr>
          <p:cNvPr id="35" name="Freeform 36">
            <a:extLst>
              <a:ext uri="{FF2B5EF4-FFF2-40B4-BE49-F238E27FC236}">
                <a16:creationId xmlns:a16="http://schemas.microsoft.com/office/drawing/2014/main" id="{C24BEC42-AFF3-40D1-93A2-A27A42E1E23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463681" y="-1"/>
            <a:ext cx="559472" cy="3709642"/>
          </a:xfrm>
          <a:custGeom>
            <a:avLst/>
            <a:gdLst>
              <a:gd name="connsiteX0" fmla="*/ 0 w 559472"/>
              <a:gd name="connsiteY0" fmla="*/ 0 h 3709642"/>
              <a:gd name="connsiteX1" fmla="*/ 473952 w 559472"/>
              <a:gd name="connsiteY1" fmla="*/ 0 h 3709642"/>
              <a:gd name="connsiteX2" fmla="*/ 485840 w 559472"/>
              <a:gd name="connsiteY2" fmla="*/ 161194 h 3709642"/>
              <a:gd name="connsiteX3" fmla="*/ 523949 w 559472"/>
              <a:gd name="connsiteY3" fmla="*/ 3672197 h 3709642"/>
              <a:gd name="connsiteX4" fmla="*/ 454748 w 559472"/>
              <a:gd name="connsiteY4" fmla="*/ 3709642 h 3709642"/>
              <a:gd name="connsiteX5" fmla="*/ 448224 w 559472"/>
              <a:gd name="connsiteY5" fmla="*/ 3510471 h 3709642"/>
              <a:gd name="connsiteX6" fmla="*/ 443564 w 559472"/>
              <a:gd name="connsiteY6" fmla="*/ 3408563 h 3709642"/>
              <a:gd name="connsiteX7" fmla="*/ 438902 w 559472"/>
              <a:gd name="connsiteY7" fmla="*/ 3304407 h 3709642"/>
              <a:gd name="connsiteX8" fmla="*/ 433941 w 559472"/>
              <a:gd name="connsiteY8" fmla="*/ 3198777 h 3709642"/>
              <a:gd name="connsiteX9" fmla="*/ 427584 w 559472"/>
              <a:gd name="connsiteY9" fmla="*/ 3092510 h 3709642"/>
              <a:gd name="connsiteX10" fmla="*/ 420988 w 559472"/>
              <a:gd name="connsiteY10" fmla="*/ 2984390 h 3709642"/>
              <a:gd name="connsiteX11" fmla="*/ 414330 w 559472"/>
              <a:gd name="connsiteY11" fmla="*/ 2874401 h 3709642"/>
              <a:gd name="connsiteX12" fmla="*/ 406840 w 559472"/>
              <a:gd name="connsiteY12" fmla="*/ 2762980 h 3709642"/>
              <a:gd name="connsiteX13" fmla="*/ 397745 w 559472"/>
              <a:gd name="connsiteY13" fmla="*/ 2650566 h 3709642"/>
              <a:gd name="connsiteX14" fmla="*/ 389154 w 559472"/>
              <a:gd name="connsiteY14" fmla="*/ 2536612 h 3709642"/>
              <a:gd name="connsiteX15" fmla="*/ 379225 w 559472"/>
              <a:gd name="connsiteY15" fmla="*/ 2421642 h 3709642"/>
              <a:gd name="connsiteX16" fmla="*/ 368316 w 559472"/>
              <a:gd name="connsiteY16" fmla="*/ 2305627 h 3709642"/>
              <a:gd name="connsiteX17" fmla="*/ 357466 w 559472"/>
              <a:gd name="connsiteY17" fmla="*/ 2189233 h 3709642"/>
              <a:gd name="connsiteX18" fmla="*/ 344982 w 559472"/>
              <a:gd name="connsiteY18" fmla="*/ 2071473 h 3709642"/>
              <a:gd name="connsiteX19" fmla="*/ 332466 w 559472"/>
              <a:gd name="connsiteY19" fmla="*/ 1952216 h 3709642"/>
              <a:gd name="connsiteX20" fmla="*/ 319121 w 559472"/>
              <a:gd name="connsiteY20" fmla="*/ 1833776 h 3709642"/>
              <a:gd name="connsiteX21" fmla="*/ 304408 w 559472"/>
              <a:gd name="connsiteY21" fmla="*/ 1713948 h 3709642"/>
              <a:gd name="connsiteX22" fmla="*/ 288685 w 559472"/>
              <a:gd name="connsiteY22" fmla="*/ 1592703 h 3709642"/>
              <a:gd name="connsiteX23" fmla="*/ 273050 w 559472"/>
              <a:gd name="connsiteY23" fmla="*/ 1471451 h 3709642"/>
              <a:gd name="connsiteX24" fmla="*/ 255813 w 559472"/>
              <a:gd name="connsiteY24" fmla="*/ 1350328 h 3709642"/>
              <a:gd name="connsiteX25" fmla="*/ 237060 w 559472"/>
              <a:gd name="connsiteY25" fmla="*/ 1227080 h 3709642"/>
              <a:gd name="connsiteX26" fmla="*/ 218488 w 559472"/>
              <a:gd name="connsiteY26" fmla="*/ 1106065 h 3709642"/>
              <a:gd name="connsiteX27" fmla="*/ 198221 w 559472"/>
              <a:gd name="connsiteY27" fmla="*/ 982940 h 3709642"/>
              <a:gd name="connsiteX28" fmla="*/ 177152 w 559472"/>
              <a:gd name="connsiteY28" fmla="*/ 858755 h 3709642"/>
              <a:gd name="connsiteX29" fmla="*/ 155551 w 559472"/>
              <a:gd name="connsiteY29" fmla="*/ 736861 h 3709642"/>
              <a:gd name="connsiteX30" fmla="*/ 131782 w 559472"/>
              <a:gd name="connsiteY30" fmla="*/ 613645 h 3709642"/>
              <a:gd name="connsiteX31" fmla="*/ 107123 w 559472"/>
              <a:gd name="connsiteY31" fmla="*/ 490500 h 3709642"/>
              <a:gd name="connsiteX32" fmla="*/ 82552 w 559472"/>
              <a:gd name="connsiteY32" fmla="*/ 367348 h 3709642"/>
              <a:gd name="connsiteX33" fmla="*/ 55608 w 559472"/>
              <a:gd name="connsiteY33" fmla="*/ 244762 h 3709642"/>
              <a:gd name="connsiteX34" fmla="*/ 28130 w 559472"/>
              <a:gd name="connsiteY34" fmla="*/ 122220 h 3709642"/>
              <a:gd name="connsiteX35" fmla="*/ 0 w 559472"/>
              <a:gd name="connsiteY35" fmla="*/ 0 h 3709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559472" h="3709642">
                <a:moveTo>
                  <a:pt x="0" y="0"/>
                </a:moveTo>
                <a:lnTo>
                  <a:pt x="473952" y="0"/>
                </a:lnTo>
                <a:lnTo>
                  <a:pt x="485840" y="161194"/>
                </a:lnTo>
                <a:cubicBezTo>
                  <a:pt x="552063" y="1147770"/>
                  <a:pt x="592441" y="3086737"/>
                  <a:pt x="523949" y="3672197"/>
                </a:cubicBezTo>
                <a:cubicBezTo>
                  <a:pt x="500842" y="3684557"/>
                  <a:pt x="477855" y="3697282"/>
                  <a:pt x="454748" y="3709642"/>
                </a:cubicBezTo>
                <a:lnTo>
                  <a:pt x="448224" y="3510471"/>
                </a:lnTo>
                <a:lnTo>
                  <a:pt x="443564" y="3408563"/>
                </a:lnTo>
                <a:lnTo>
                  <a:pt x="438902" y="3304407"/>
                </a:lnTo>
                <a:lnTo>
                  <a:pt x="433941" y="3198777"/>
                </a:lnTo>
                <a:lnTo>
                  <a:pt x="427584" y="3092510"/>
                </a:lnTo>
                <a:lnTo>
                  <a:pt x="420988" y="2984390"/>
                </a:lnTo>
                <a:lnTo>
                  <a:pt x="414330" y="2874401"/>
                </a:lnTo>
                <a:lnTo>
                  <a:pt x="406840" y="2762980"/>
                </a:lnTo>
                <a:lnTo>
                  <a:pt x="397745" y="2650566"/>
                </a:lnTo>
                <a:lnTo>
                  <a:pt x="389154" y="2536612"/>
                </a:lnTo>
                <a:lnTo>
                  <a:pt x="379225" y="2421642"/>
                </a:lnTo>
                <a:lnTo>
                  <a:pt x="368316" y="2305627"/>
                </a:lnTo>
                <a:lnTo>
                  <a:pt x="357466" y="2189233"/>
                </a:lnTo>
                <a:lnTo>
                  <a:pt x="344982" y="2071473"/>
                </a:lnTo>
                <a:lnTo>
                  <a:pt x="332466" y="1952216"/>
                </a:lnTo>
                <a:lnTo>
                  <a:pt x="319121" y="1833776"/>
                </a:lnTo>
                <a:lnTo>
                  <a:pt x="304408" y="1713948"/>
                </a:lnTo>
                <a:lnTo>
                  <a:pt x="288685" y="1592703"/>
                </a:lnTo>
                <a:lnTo>
                  <a:pt x="273050" y="1471451"/>
                </a:lnTo>
                <a:lnTo>
                  <a:pt x="255813" y="1350328"/>
                </a:lnTo>
                <a:lnTo>
                  <a:pt x="237060" y="1227080"/>
                </a:lnTo>
                <a:lnTo>
                  <a:pt x="218488" y="1106065"/>
                </a:lnTo>
                <a:lnTo>
                  <a:pt x="198221" y="982940"/>
                </a:lnTo>
                <a:lnTo>
                  <a:pt x="177152" y="858755"/>
                </a:lnTo>
                <a:lnTo>
                  <a:pt x="155551" y="736861"/>
                </a:lnTo>
                <a:lnTo>
                  <a:pt x="131782" y="613645"/>
                </a:lnTo>
                <a:lnTo>
                  <a:pt x="107123" y="490500"/>
                </a:lnTo>
                <a:lnTo>
                  <a:pt x="82552" y="367348"/>
                </a:lnTo>
                <a:lnTo>
                  <a:pt x="55608" y="244762"/>
                </a:lnTo>
                <a:lnTo>
                  <a:pt x="28130" y="122220"/>
                </a:lnTo>
                <a:lnTo>
                  <a:pt x="0" y="0"/>
                </a:lnTo>
                <a:close/>
              </a:path>
            </a:pathLst>
          </a:custGeom>
          <a:solidFill>
            <a:schemeClr val="bg1">
              <a:alpha val="20000"/>
            </a:schemeClr>
          </a:solidFill>
          <a:ln>
            <a:noFill/>
          </a:ln>
        </p:spPr>
        <p:txBody>
          <a:bodyPr rtlCol="0" anchor="ctr"/>
          <a:lstStyle/>
          <a:p>
            <a:pPr algn="ctr"/>
            <a:endParaRPr lang="en-US"/>
          </a:p>
        </p:txBody>
      </p:sp>
      <p:sp useBgFill="1">
        <p:nvSpPr>
          <p:cNvPr id="36" name="Freeform: Shape 24">
            <a:extLst>
              <a:ext uri="{FF2B5EF4-FFF2-40B4-BE49-F238E27FC236}">
                <a16:creationId xmlns:a16="http://schemas.microsoft.com/office/drawing/2014/main" id="{608F427C-1EC9-4280-9367-F2B3AA063E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7809954" cy="6858000"/>
          </a:xfrm>
          <a:custGeom>
            <a:avLst/>
            <a:gdLst>
              <a:gd name="connsiteX0" fmla="*/ 6465239 w 7809954"/>
              <a:gd name="connsiteY0" fmla="*/ 0 h 6858000"/>
              <a:gd name="connsiteX1" fmla="*/ 7808777 w 7809954"/>
              <a:gd name="connsiteY1" fmla="*/ 0 h 6858000"/>
              <a:gd name="connsiteX2" fmla="*/ 7783732 w 7809954"/>
              <a:gd name="connsiteY2" fmla="*/ 155676 h 6858000"/>
              <a:gd name="connsiteX3" fmla="*/ 7759863 w 7809954"/>
              <a:gd name="connsiteY3" fmla="*/ 310667 h 6858000"/>
              <a:gd name="connsiteX4" fmla="*/ 7736499 w 7809954"/>
              <a:gd name="connsiteY4" fmla="*/ 466344 h 6858000"/>
              <a:gd name="connsiteX5" fmla="*/ 7716496 w 7809954"/>
              <a:gd name="connsiteY5" fmla="*/ 622706 h 6858000"/>
              <a:gd name="connsiteX6" fmla="*/ 7696325 w 7809954"/>
              <a:gd name="connsiteY6" fmla="*/ 778383 h 6858000"/>
              <a:gd name="connsiteX7" fmla="*/ 7677499 w 7809954"/>
              <a:gd name="connsiteY7" fmla="*/ 934745 h 6858000"/>
              <a:gd name="connsiteX8" fmla="*/ 7661363 w 7809954"/>
              <a:gd name="connsiteY8" fmla="*/ 1089050 h 6858000"/>
              <a:gd name="connsiteX9" fmla="*/ 7646067 w 7809954"/>
              <a:gd name="connsiteY9" fmla="*/ 1245413 h 6858000"/>
              <a:gd name="connsiteX10" fmla="*/ 7632115 w 7809954"/>
              <a:gd name="connsiteY10" fmla="*/ 1401089 h 6858000"/>
              <a:gd name="connsiteX11" fmla="*/ 7620013 w 7809954"/>
              <a:gd name="connsiteY11" fmla="*/ 1554023 h 6858000"/>
              <a:gd name="connsiteX12" fmla="*/ 7607910 w 7809954"/>
              <a:gd name="connsiteY12" fmla="*/ 1709013 h 6858000"/>
              <a:gd name="connsiteX13" fmla="*/ 7597825 w 7809954"/>
              <a:gd name="connsiteY13" fmla="*/ 1861947 h 6858000"/>
              <a:gd name="connsiteX14" fmla="*/ 7589925 w 7809954"/>
              <a:gd name="connsiteY14" fmla="*/ 2014880 h 6858000"/>
              <a:gd name="connsiteX15" fmla="*/ 7581688 w 7809954"/>
              <a:gd name="connsiteY15" fmla="*/ 2167128 h 6858000"/>
              <a:gd name="connsiteX16" fmla="*/ 7574797 w 7809954"/>
              <a:gd name="connsiteY16" fmla="*/ 2318004 h 6858000"/>
              <a:gd name="connsiteX17" fmla="*/ 7569922 w 7809954"/>
              <a:gd name="connsiteY17" fmla="*/ 2467508 h 6858000"/>
              <a:gd name="connsiteX18" fmla="*/ 7565720 w 7809954"/>
              <a:gd name="connsiteY18" fmla="*/ 2617013 h 6858000"/>
              <a:gd name="connsiteX19" fmla="*/ 7561686 w 7809954"/>
              <a:gd name="connsiteY19" fmla="*/ 2765145 h 6858000"/>
              <a:gd name="connsiteX20" fmla="*/ 7559837 w 7809954"/>
              <a:gd name="connsiteY20" fmla="*/ 2911221 h 6858000"/>
              <a:gd name="connsiteX21" fmla="*/ 7557820 w 7809954"/>
              <a:gd name="connsiteY21" fmla="*/ 3057296 h 6858000"/>
              <a:gd name="connsiteX22" fmla="*/ 7556811 w 7809954"/>
              <a:gd name="connsiteY22" fmla="*/ 3201314 h 6858000"/>
              <a:gd name="connsiteX23" fmla="*/ 7557820 w 7809954"/>
              <a:gd name="connsiteY23" fmla="*/ 3343960 h 6858000"/>
              <a:gd name="connsiteX24" fmla="*/ 7557820 w 7809954"/>
              <a:gd name="connsiteY24" fmla="*/ 3485235 h 6858000"/>
              <a:gd name="connsiteX25" fmla="*/ 7559837 w 7809954"/>
              <a:gd name="connsiteY25" fmla="*/ 3625138 h 6858000"/>
              <a:gd name="connsiteX26" fmla="*/ 7562862 w 7809954"/>
              <a:gd name="connsiteY26" fmla="*/ 3762298 h 6858000"/>
              <a:gd name="connsiteX27" fmla="*/ 7565720 w 7809954"/>
              <a:gd name="connsiteY27" fmla="*/ 3898087 h 6858000"/>
              <a:gd name="connsiteX28" fmla="*/ 7568914 w 7809954"/>
              <a:gd name="connsiteY28" fmla="*/ 4031132 h 6858000"/>
              <a:gd name="connsiteX29" fmla="*/ 7573788 w 7809954"/>
              <a:gd name="connsiteY29" fmla="*/ 4163491 h 6858000"/>
              <a:gd name="connsiteX30" fmla="*/ 7578999 w 7809954"/>
              <a:gd name="connsiteY30" fmla="*/ 4293793 h 6858000"/>
              <a:gd name="connsiteX31" fmla="*/ 7583705 w 7809954"/>
              <a:gd name="connsiteY31" fmla="*/ 4421352 h 6858000"/>
              <a:gd name="connsiteX32" fmla="*/ 7596985 w 7809954"/>
              <a:gd name="connsiteY32" fmla="*/ 4670298 h 6858000"/>
              <a:gd name="connsiteX33" fmla="*/ 7611104 w 7809954"/>
              <a:gd name="connsiteY33" fmla="*/ 4908956 h 6858000"/>
              <a:gd name="connsiteX34" fmla="*/ 7625896 w 7809954"/>
              <a:gd name="connsiteY34" fmla="*/ 5138013 h 6858000"/>
              <a:gd name="connsiteX35" fmla="*/ 7642201 w 7809954"/>
              <a:gd name="connsiteY35" fmla="*/ 5354726 h 6858000"/>
              <a:gd name="connsiteX36" fmla="*/ 7659178 w 7809954"/>
              <a:gd name="connsiteY36" fmla="*/ 5561838 h 6858000"/>
              <a:gd name="connsiteX37" fmla="*/ 7677499 w 7809954"/>
              <a:gd name="connsiteY37" fmla="*/ 5753862 h 6858000"/>
              <a:gd name="connsiteX38" fmla="*/ 7695485 w 7809954"/>
              <a:gd name="connsiteY38" fmla="*/ 5934227 h 6858000"/>
              <a:gd name="connsiteX39" fmla="*/ 7713470 w 7809954"/>
              <a:gd name="connsiteY39" fmla="*/ 6100191 h 6858000"/>
              <a:gd name="connsiteX40" fmla="*/ 7730447 w 7809954"/>
              <a:gd name="connsiteY40" fmla="*/ 6252438 h 6858000"/>
              <a:gd name="connsiteX41" fmla="*/ 7746584 w 7809954"/>
              <a:gd name="connsiteY41" fmla="*/ 6387541 h 6858000"/>
              <a:gd name="connsiteX42" fmla="*/ 7761880 w 7809954"/>
              <a:gd name="connsiteY42" fmla="*/ 6509613 h 6858000"/>
              <a:gd name="connsiteX43" fmla="*/ 7774655 w 7809954"/>
              <a:gd name="connsiteY43" fmla="*/ 6612483 h 6858000"/>
              <a:gd name="connsiteX44" fmla="*/ 7786757 w 7809954"/>
              <a:gd name="connsiteY44" fmla="*/ 6698894 h 6858000"/>
              <a:gd name="connsiteX45" fmla="*/ 7804071 w 7809954"/>
              <a:gd name="connsiteY45" fmla="*/ 6817538 h 6858000"/>
              <a:gd name="connsiteX46" fmla="*/ 7809954 w 7809954"/>
              <a:gd name="connsiteY46" fmla="*/ 6858000 h 6858000"/>
              <a:gd name="connsiteX47" fmla="*/ 7157124 w 7809954"/>
              <a:gd name="connsiteY47" fmla="*/ 6858000 h 6858000"/>
              <a:gd name="connsiteX48" fmla="*/ 7157124 w 7809954"/>
              <a:gd name="connsiteY48" fmla="*/ 6858000 h 6858000"/>
              <a:gd name="connsiteX49" fmla="*/ 0 w 7809954"/>
              <a:gd name="connsiteY49" fmla="*/ 6858000 h 6858000"/>
              <a:gd name="connsiteX50" fmla="*/ 0 w 7809954"/>
              <a:gd name="connsiteY50" fmla="*/ 0 h 6858000"/>
              <a:gd name="connsiteX51" fmla="*/ 6465239 w 7809954"/>
              <a:gd name="connsiteY51"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7809954" h="6858000">
                <a:moveTo>
                  <a:pt x="6465239" y="0"/>
                </a:moveTo>
                <a:lnTo>
                  <a:pt x="7808777" y="0"/>
                </a:lnTo>
                <a:lnTo>
                  <a:pt x="7783732" y="155676"/>
                </a:lnTo>
                <a:lnTo>
                  <a:pt x="7759863" y="310667"/>
                </a:lnTo>
                <a:lnTo>
                  <a:pt x="7736499" y="466344"/>
                </a:lnTo>
                <a:lnTo>
                  <a:pt x="7716496" y="622706"/>
                </a:lnTo>
                <a:lnTo>
                  <a:pt x="7696325" y="778383"/>
                </a:lnTo>
                <a:lnTo>
                  <a:pt x="7677499" y="934745"/>
                </a:lnTo>
                <a:lnTo>
                  <a:pt x="7661363" y="1089050"/>
                </a:lnTo>
                <a:lnTo>
                  <a:pt x="7646067" y="1245413"/>
                </a:lnTo>
                <a:lnTo>
                  <a:pt x="7632115" y="1401089"/>
                </a:lnTo>
                <a:lnTo>
                  <a:pt x="7620013" y="1554023"/>
                </a:lnTo>
                <a:lnTo>
                  <a:pt x="7607910" y="1709013"/>
                </a:lnTo>
                <a:lnTo>
                  <a:pt x="7597825" y="1861947"/>
                </a:lnTo>
                <a:lnTo>
                  <a:pt x="7589925" y="2014880"/>
                </a:lnTo>
                <a:lnTo>
                  <a:pt x="7581688" y="2167128"/>
                </a:lnTo>
                <a:lnTo>
                  <a:pt x="7574797" y="2318004"/>
                </a:lnTo>
                <a:lnTo>
                  <a:pt x="7569922" y="2467508"/>
                </a:lnTo>
                <a:lnTo>
                  <a:pt x="7565720" y="2617013"/>
                </a:lnTo>
                <a:lnTo>
                  <a:pt x="7561686" y="2765145"/>
                </a:lnTo>
                <a:lnTo>
                  <a:pt x="7559837" y="2911221"/>
                </a:lnTo>
                <a:lnTo>
                  <a:pt x="7557820" y="3057296"/>
                </a:lnTo>
                <a:lnTo>
                  <a:pt x="7556811" y="3201314"/>
                </a:lnTo>
                <a:lnTo>
                  <a:pt x="7557820" y="3343960"/>
                </a:lnTo>
                <a:lnTo>
                  <a:pt x="7557820" y="3485235"/>
                </a:lnTo>
                <a:lnTo>
                  <a:pt x="7559837" y="3625138"/>
                </a:lnTo>
                <a:lnTo>
                  <a:pt x="7562862" y="3762298"/>
                </a:lnTo>
                <a:lnTo>
                  <a:pt x="7565720" y="3898087"/>
                </a:lnTo>
                <a:lnTo>
                  <a:pt x="7568914" y="4031132"/>
                </a:lnTo>
                <a:lnTo>
                  <a:pt x="7573788" y="4163491"/>
                </a:lnTo>
                <a:lnTo>
                  <a:pt x="7578999" y="4293793"/>
                </a:lnTo>
                <a:lnTo>
                  <a:pt x="7583705" y="4421352"/>
                </a:lnTo>
                <a:lnTo>
                  <a:pt x="7596985" y="4670298"/>
                </a:lnTo>
                <a:lnTo>
                  <a:pt x="7611104" y="4908956"/>
                </a:lnTo>
                <a:lnTo>
                  <a:pt x="7625896" y="5138013"/>
                </a:lnTo>
                <a:lnTo>
                  <a:pt x="7642201" y="5354726"/>
                </a:lnTo>
                <a:lnTo>
                  <a:pt x="7659178" y="5561838"/>
                </a:lnTo>
                <a:lnTo>
                  <a:pt x="7677499" y="5753862"/>
                </a:lnTo>
                <a:lnTo>
                  <a:pt x="7695485" y="5934227"/>
                </a:lnTo>
                <a:lnTo>
                  <a:pt x="7713470" y="6100191"/>
                </a:lnTo>
                <a:lnTo>
                  <a:pt x="7730447" y="6252438"/>
                </a:lnTo>
                <a:lnTo>
                  <a:pt x="7746584" y="6387541"/>
                </a:lnTo>
                <a:lnTo>
                  <a:pt x="7761880" y="6509613"/>
                </a:lnTo>
                <a:lnTo>
                  <a:pt x="7774655" y="6612483"/>
                </a:lnTo>
                <a:lnTo>
                  <a:pt x="7786757" y="6698894"/>
                </a:lnTo>
                <a:lnTo>
                  <a:pt x="7804071" y="6817538"/>
                </a:lnTo>
                <a:lnTo>
                  <a:pt x="7809954" y="6858000"/>
                </a:lnTo>
                <a:lnTo>
                  <a:pt x="7157124" y="6858000"/>
                </a:lnTo>
                <a:lnTo>
                  <a:pt x="7157124" y="6858000"/>
                </a:lnTo>
                <a:lnTo>
                  <a:pt x="0" y="6858000"/>
                </a:lnTo>
                <a:lnTo>
                  <a:pt x="0" y="0"/>
                </a:lnTo>
                <a:lnTo>
                  <a:pt x="6465239" y="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7" name="Rectangle 26">
            <a:extLst>
              <a:ext uri="{FF2B5EF4-FFF2-40B4-BE49-F238E27FC236}">
                <a16:creationId xmlns:a16="http://schemas.microsoft.com/office/drawing/2014/main" id="{F98810A7-E114-447A-A7D6-69B27CFB565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pic>
        <p:nvPicPr>
          <p:cNvPr id="4" name="Resim 3" descr="gsm222">
            <a:extLst>
              <a:ext uri="{FF2B5EF4-FFF2-40B4-BE49-F238E27FC236}">
                <a16:creationId xmlns:a16="http://schemas.microsoft.com/office/drawing/2014/main" id="{20A53491-56F6-4E18-99AD-CA2DBEA4F0A6}"/>
              </a:ext>
            </a:extLst>
          </p:cNvPr>
          <p:cNvPicPr/>
          <p:nvPr/>
        </p:nvPicPr>
        <p:blipFill>
          <a:blip r:embed="rId6">
            <a:extLst>
              <a:ext uri="{28A0092B-C50C-407E-A947-70E740481C1C}">
                <a14:useLocalDpi xmlns:a14="http://schemas.microsoft.com/office/drawing/2010/main" val="0"/>
              </a:ext>
            </a:extLst>
          </a:blip>
          <a:srcRect r="45364" b="29289"/>
          <a:stretch>
            <a:fillRect/>
          </a:stretch>
        </p:blipFill>
        <p:spPr bwMode="auto">
          <a:xfrm>
            <a:off x="701584" y="1812846"/>
            <a:ext cx="6270662" cy="4524454"/>
          </a:xfrm>
          <a:prstGeom prst="rect">
            <a:avLst/>
          </a:prstGeom>
          <a:noFill/>
          <a:effectLst/>
        </p:spPr>
      </p:pic>
      <p:sp>
        <p:nvSpPr>
          <p:cNvPr id="5" name="Metin kutusu 4">
            <a:extLst>
              <a:ext uri="{FF2B5EF4-FFF2-40B4-BE49-F238E27FC236}">
                <a16:creationId xmlns:a16="http://schemas.microsoft.com/office/drawing/2014/main" id="{7B6F48AA-8790-49C3-AA4F-307653580F9D}"/>
              </a:ext>
            </a:extLst>
          </p:cNvPr>
          <p:cNvSpPr txBox="1"/>
          <p:nvPr/>
        </p:nvSpPr>
        <p:spPr>
          <a:xfrm>
            <a:off x="182880" y="338328"/>
            <a:ext cx="6898830" cy="646331"/>
          </a:xfrm>
          <a:prstGeom prst="rect">
            <a:avLst/>
          </a:prstGeom>
          <a:noFill/>
        </p:spPr>
        <p:txBody>
          <a:bodyPr wrap="square" rtlCol="0">
            <a:spAutoFit/>
          </a:bodyPr>
          <a:lstStyle/>
          <a:p>
            <a:r>
              <a:rPr lang="tr-TR" dirty="0">
                <a:latin typeface="Times New Roman" panose="02020603050405020304" pitchFamily="18" charset="0"/>
                <a:cs typeface="Times New Roman" panose="02020603050405020304" pitchFamily="18" charset="0"/>
              </a:rPr>
              <a:t>GSM (Global </a:t>
            </a:r>
            <a:r>
              <a:rPr lang="tr-TR" dirty="0" err="1">
                <a:latin typeface="Times New Roman" panose="02020603050405020304" pitchFamily="18" charset="0"/>
                <a:cs typeface="Times New Roman" panose="02020603050405020304" pitchFamily="18" charset="0"/>
              </a:rPr>
              <a:t>System</a:t>
            </a:r>
            <a:r>
              <a:rPr lang="tr-TR" dirty="0">
                <a:latin typeface="Times New Roman" panose="02020603050405020304" pitchFamily="18" charset="0"/>
                <a:cs typeface="Times New Roman" panose="02020603050405020304" pitchFamily="18" charset="0"/>
              </a:rPr>
              <a:t> </a:t>
            </a:r>
            <a:r>
              <a:rPr lang="tr-TR" dirty="0" err="1">
                <a:latin typeface="Times New Roman" panose="02020603050405020304" pitchFamily="18" charset="0"/>
                <a:cs typeface="Times New Roman" panose="02020603050405020304" pitchFamily="18" charset="0"/>
              </a:rPr>
              <a:t>for</a:t>
            </a:r>
            <a:r>
              <a:rPr lang="tr-TR" dirty="0">
                <a:latin typeface="Times New Roman" panose="02020603050405020304" pitchFamily="18" charset="0"/>
                <a:cs typeface="Times New Roman" panose="02020603050405020304" pitchFamily="18" charset="0"/>
              </a:rPr>
              <a:t> Mobile </a:t>
            </a:r>
            <a:r>
              <a:rPr lang="tr-TR" dirty="0" err="1">
                <a:latin typeface="Times New Roman" panose="02020603050405020304" pitchFamily="18" charset="0"/>
                <a:cs typeface="Times New Roman" panose="02020603050405020304" pitchFamily="18" charset="0"/>
              </a:rPr>
              <a:t>communication</a:t>
            </a:r>
            <a:r>
              <a:rPr lang="tr-TR" dirty="0">
                <a:latin typeface="Times New Roman" panose="02020603050405020304" pitchFamily="18" charset="0"/>
                <a:cs typeface="Times New Roman" panose="02020603050405020304" pitchFamily="18" charset="0"/>
              </a:rPr>
              <a:t>), bir mobil cihaz iletişim sistemidir.</a:t>
            </a:r>
          </a:p>
        </p:txBody>
      </p:sp>
    </p:spTree>
    <p:extLst>
      <p:ext uri="{BB962C8B-B14F-4D97-AF65-F5344CB8AC3E}">
        <p14:creationId xmlns:p14="http://schemas.microsoft.com/office/powerpoint/2010/main" val="3215075129"/>
      </p:ext>
    </p:extLst>
  </p:cSld>
  <p:clrMapOvr>
    <a:overrideClrMapping bg1="lt1" tx1="dk1" bg2="lt2" tx2="dk2" accent1="accent1" accent2="accent2" accent3="accent3" accent4="accent4" accent5="accent5" accent6="accent6" hlink="hlink" folHlink="folHlink"/>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41B68C77-138E-4BF7-A276-BD0C78A4219F}"/>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2">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12" name="Picture 11">
            <a:extLst>
              <a:ext uri="{FF2B5EF4-FFF2-40B4-BE49-F238E27FC236}">
                <a16:creationId xmlns:a16="http://schemas.microsoft.com/office/drawing/2014/main" id="{7C268552-D473-46ED-B1B8-422042C4DEF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3">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14" name="Oval 13">
            <a:extLst>
              <a:ext uri="{FF2B5EF4-FFF2-40B4-BE49-F238E27FC236}">
                <a16:creationId xmlns:a16="http://schemas.microsoft.com/office/drawing/2014/main" id="{4AC0CD9D-7610-4620-93B4-798CCD9AB58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60901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16" name="Picture 15">
            <a:extLst>
              <a:ext uri="{FF2B5EF4-FFF2-40B4-BE49-F238E27FC236}">
                <a16:creationId xmlns:a16="http://schemas.microsoft.com/office/drawing/2014/main" id="{B9238B3E-24AA-439A-B527-6C5DF6D72145}"/>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4">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18" name="Picture 17">
            <a:extLst>
              <a:ext uri="{FF2B5EF4-FFF2-40B4-BE49-F238E27FC236}">
                <a16:creationId xmlns:a16="http://schemas.microsoft.com/office/drawing/2014/main" id="{69F01145-BEA3-4CBF-AA21-10077B948CA8}"/>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5">
            <a:extLst>
              <a:ext uri="{28A0092B-C50C-407E-A947-70E740481C1C}">
                <a14:useLocalDpi xmlns:a14="http://schemas.microsoft.com/office/drawing/2010/main" val="0"/>
              </a:ext>
            </a:extLst>
          </a:blip>
          <a:srcRect b="23320"/>
          <a:stretch/>
        </p:blipFill>
        <p:spPr>
          <a:xfrm>
            <a:off x="8605878" y="6096000"/>
            <a:ext cx="993734" cy="762000"/>
          </a:xfrm>
          <a:prstGeom prst="rect">
            <a:avLst/>
          </a:prstGeom>
        </p:spPr>
      </p:pic>
      <p:sp>
        <p:nvSpPr>
          <p:cNvPr id="20" name="Rectangle 19">
            <a:extLst>
              <a:ext uri="{FF2B5EF4-FFF2-40B4-BE49-F238E27FC236}">
                <a16:creationId xmlns:a16="http://schemas.microsoft.com/office/drawing/2014/main" id="{DE4D62F9-188E-4530-84C2-24BDEE4BEB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2" name="Rectangle 21">
            <a:extLst>
              <a:ext uri="{FF2B5EF4-FFF2-40B4-BE49-F238E27FC236}">
                <a16:creationId xmlns:a16="http://schemas.microsoft.com/office/drawing/2014/main" id="{B4AAD3FD-83A5-4B89-9F8F-01B8870865B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sp>
        <p:nvSpPr>
          <p:cNvPr id="2" name="Başlık 1">
            <a:extLst>
              <a:ext uri="{FF2B5EF4-FFF2-40B4-BE49-F238E27FC236}">
                <a16:creationId xmlns:a16="http://schemas.microsoft.com/office/drawing/2014/main" id="{F05F49A0-8D8F-4595-8251-983316190353}"/>
              </a:ext>
            </a:extLst>
          </p:cNvPr>
          <p:cNvSpPr>
            <a:spLocks noGrp="1"/>
          </p:cNvSpPr>
          <p:nvPr>
            <p:ph type="title"/>
          </p:nvPr>
        </p:nvSpPr>
        <p:spPr>
          <a:xfrm>
            <a:off x="648931" y="629266"/>
            <a:ext cx="4166510" cy="1622321"/>
          </a:xfrm>
        </p:spPr>
        <p:txBody>
          <a:bodyPr vert="horz" lIns="91440" tIns="45720" rIns="91440" bIns="45720" rtlCol="0" anchor="t">
            <a:normAutofit/>
          </a:bodyPr>
          <a:lstStyle/>
          <a:p>
            <a:r>
              <a:rPr lang="en-US" b="0" i="0" kern="1200">
                <a:solidFill>
                  <a:srgbClr val="EBEBEB"/>
                </a:solidFill>
                <a:latin typeface="+mj-lt"/>
                <a:ea typeface="+mj-ea"/>
                <a:cs typeface="+mj-cs"/>
              </a:rPr>
              <a:t>KRİPTOLOJİ </a:t>
            </a:r>
          </a:p>
        </p:txBody>
      </p:sp>
      <p:sp>
        <p:nvSpPr>
          <p:cNvPr id="24" name="Freeform 31">
            <a:extLst>
              <a:ext uri="{FF2B5EF4-FFF2-40B4-BE49-F238E27FC236}">
                <a16:creationId xmlns:a16="http://schemas.microsoft.com/office/drawing/2014/main" id="{61752F1D-FC0F-4103-9584-630E643CCDA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94020" y="-1"/>
            <a:ext cx="559472" cy="3709642"/>
          </a:xfrm>
          <a:custGeom>
            <a:avLst/>
            <a:gdLst>
              <a:gd name="connsiteX0" fmla="*/ 0 w 559472"/>
              <a:gd name="connsiteY0" fmla="*/ 0 h 3709642"/>
              <a:gd name="connsiteX1" fmla="*/ 473952 w 559472"/>
              <a:gd name="connsiteY1" fmla="*/ 0 h 3709642"/>
              <a:gd name="connsiteX2" fmla="*/ 485840 w 559472"/>
              <a:gd name="connsiteY2" fmla="*/ 161194 h 3709642"/>
              <a:gd name="connsiteX3" fmla="*/ 523949 w 559472"/>
              <a:gd name="connsiteY3" fmla="*/ 3672197 h 3709642"/>
              <a:gd name="connsiteX4" fmla="*/ 454748 w 559472"/>
              <a:gd name="connsiteY4" fmla="*/ 3709642 h 3709642"/>
              <a:gd name="connsiteX5" fmla="*/ 448224 w 559472"/>
              <a:gd name="connsiteY5" fmla="*/ 3510471 h 3709642"/>
              <a:gd name="connsiteX6" fmla="*/ 443564 w 559472"/>
              <a:gd name="connsiteY6" fmla="*/ 3408563 h 3709642"/>
              <a:gd name="connsiteX7" fmla="*/ 438902 w 559472"/>
              <a:gd name="connsiteY7" fmla="*/ 3304407 h 3709642"/>
              <a:gd name="connsiteX8" fmla="*/ 433941 w 559472"/>
              <a:gd name="connsiteY8" fmla="*/ 3198777 h 3709642"/>
              <a:gd name="connsiteX9" fmla="*/ 427584 w 559472"/>
              <a:gd name="connsiteY9" fmla="*/ 3092510 h 3709642"/>
              <a:gd name="connsiteX10" fmla="*/ 420988 w 559472"/>
              <a:gd name="connsiteY10" fmla="*/ 2984390 h 3709642"/>
              <a:gd name="connsiteX11" fmla="*/ 414330 w 559472"/>
              <a:gd name="connsiteY11" fmla="*/ 2874401 h 3709642"/>
              <a:gd name="connsiteX12" fmla="*/ 406840 w 559472"/>
              <a:gd name="connsiteY12" fmla="*/ 2762980 h 3709642"/>
              <a:gd name="connsiteX13" fmla="*/ 397745 w 559472"/>
              <a:gd name="connsiteY13" fmla="*/ 2650566 h 3709642"/>
              <a:gd name="connsiteX14" fmla="*/ 389154 w 559472"/>
              <a:gd name="connsiteY14" fmla="*/ 2536612 h 3709642"/>
              <a:gd name="connsiteX15" fmla="*/ 379225 w 559472"/>
              <a:gd name="connsiteY15" fmla="*/ 2421642 h 3709642"/>
              <a:gd name="connsiteX16" fmla="*/ 368316 w 559472"/>
              <a:gd name="connsiteY16" fmla="*/ 2305627 h 3709642"/>
              <a:gd name="connsiteX17" fmla="*/ 357466 w 559472"/>
              <a:gd name="connsiteY17" fmla="*/ 2189233 h 3709642"/>
              <a:gd name="connsiteX18" fmla="*/ 344982 w 559472"/>
              <a:gd name="connsiteY18" fmla="*/ 2071473 h 3709642"/>
              <a:gd name="connsiteX19" fmla="*/ 332466 w 559472"/>
              <a:gd name="connsiteY19" fmla="*/ 1952216 h 3709642"/>
              <a:gd name="connsiteX20" fmla="*/ 319121 w 559472"/>
              <a:gd name="connsiteY20" fmla="*/ 1833776 h 3709642"/>
              <a:gd name="connsiteX21" fmla="*/ 304408 w 559472"/>
              <a:gd name="connsiteY21" fmla="*/ 1713948 h 3709642"/>
              <a:gd name="connsiteX22" fmla="*/ 288685 w 559472"/>
              <a:gd name="connsiteY22" fmla="*/ 1592703 h 3709642"/>
              <a:gd name="connsiteX23" fmla="*/ 273050 w 559472"/>
              <a:gd name="connsiteY23" fmla="*/ 1471451 h 3709642"/>
              <a:gd name="connsiteX24" fmla="*/ 255813 w 559472"/>
              <a:gd name="connsiteY24" fmla="*/ 1350328 h 3709642"/>
              <a:gd name="connsiteX25" fmla="*/ 237060 w 559472"/>
              <a:gd name="connsiteY25" fmla="*/ 1227080 h 3709642"/>
              <a:gd name="connsiteX26" fmla="*/ 218488 w 559472"/>
              <a:gd name="connsiteY26" fmla="*/ 1106065 h 3709642"/>
              <a:gd name="connsiteX27" fmla="*/ 198221 w 559472"/>
              <a:gd name="connsiteY27" fmla="*/ 982940 h 3709642"/>
              <a:gd name="connsiteX28" fmla="*/ 177152 w 559472"/>
              <a:gd name="connsiteY28" fmla="*/ 858755 h 3709642"/>
              <a:gd name="connsiteX29" fmla="*/ 155551 w 559472"/>
              <a:gd name="connsiteY29" fmla="*/ 736861 h 3709642"/>
              <a:gd name="connsiteX30" fmla="*/ 131782 w 559472"/>
              <a:gd name="connsiteY30" fmla="*/ 613645 h 3709642"/>
              <a:gd name="connsiteX31" fmla="*/ 107123 w 559472"/>
              <a:gd name="connsiteY31" fmla="*/ 490500 h 3709642"/>
              <a:gd name="connsiteX32" fmla="*/ 82552 w 559472"/>
              <a:gd name="connsiteY32" fmla="*/ 367348 h 3709642"/>
              <a:gd name="connsiteX33" fmla="*/ 55608 w 559472"/>
              <a:gd name="connsiteY33" fmla="*/ 244762 h 3709642"/>
              <a:gd name="connsiteX34" fmla="*/ 28130 w 559472"/>
              <a:gd name="connsiteY34" fmla="*/ 122220 h 3709642"/>
              <a:gd name="connsiteX35" fmla="*/ 0 w 559472"/>
              <a:gd name="connsiteY35" fmla="*/ 0 h 3709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559472" h="3709642">
                <a:moveTo>
                  <a:pt x="0" y="0"/>
                </a:moveTo>
                <a:lnTo>
                  <a:pt x="473952" y="0"/>
                </a:lnTo>
                <a:lnTo>
                  <a:pt x="485840" y="161194"/>
                </a:lnTo>
                <a:cubicBezTo>
                  <a:pt x="552063" y="1147770"/>
                  <a:pt x="592441" y="3086737"/>
                  <a:pt x="523949" y="3672197"/>
                </a:cubicBezTo>
                <a:cubicBezTo>
                  <a:pt x="500842" y="3684557"/>
                  <a:pt x="477855" y="3697282"/>
                  <a:pt x="454748" y="3709642"/>
                </a:cubicBezTo>
                <a:lnTo>
                  <a:pt x="448224" y="3510471"/>
                </a:lnTo>
                <a:lnTo>
                  <a:pt x="443564" y="3408563"/>
                </a:lnTo>
                <a:lnTo>
                  <a:pt x="438902" y="3304407"/>
                </a:lnTo>
                <a:lnTo>
                  <a:pt x="433941" y="3198777"/>
                </a:lnTo>
                <a:lnTo>
                  <a:pt x="427584" y="3092510"/>
                </a:lnTo>
                <a:lnTo>
                  <a:pt x="420988" y="2984390"/>
                </a:lnTo>
                <a:lnTo>
                  <a:pt x="414330" y="2874401"/>
                </a:lnTo>
                <a:lnTo>
                  <a:pt x="406840" y="2762980"/>
                </a:lnTo>
                <a:lnTo>
                  <a:pt x="397745" y="2650566"/>
                </a:lnTo>
                <a:lnTo>
                  <a:pt x="389154" y="2536612"/>
                </a:lnTo>
                <a:lnTo>
                  <a:pt x="379225" y="2421642"/>
                </a:lnTo>
                <a:lnTo>
                  <a:pt x="368316" y="2305627"/>
                </a:lnTo>
                <a:lnTo>
                  <a:pt x="357466" y="2189233"/>
                </a:lnTo>
                <a:lnTo>
                  <a:pt x="344982" y="2071473"/>
                </a:lnTo>
                <a:lnTo>
                  <a:pt x="332466" y="1952216"/>
                </a:lnTo>
                <a:lnTo>
                  <a:pt x="319121" y="1833776"/>
                </a:lnTo>
                <a:lnTo>
                  <a:pt x="304408" y="1713948"/>
                </a:lnTo>
                <a:lnTo>
                  <a:pt x="288685" y="1592703"/>
                </a:lnTo>
                <a:lnTo>
                  <a:pt x="273050" y="1471451"/>
                </a:lnTo>
                <a:lnTo>
                  <a:pt x="255813" y="1350328"/>
                </a:lnTo>
                <a:lnTo>
                  <a:pt x="237060" y="1227080"/>
                </a:lnTo>
                <a:lnTo>
                  <a:pt x="218488" y="1106065"/>
                </a:lnTo>
                <a:lnTo>
                  <a:pt x="198221" y="982940"/>
                </a:lnTo>
                <a:lnTo>
                  <a:pt x="177152" y="858755"/>
                </a:lnTo>
                <a:lnTo>
                  <a:pt x="155551" y="736861"/>
                </a:lnTo>
                <a:lnTo>
                  <a:pt x="131782" y="613645"/>
                </a:lnTo>
                <a:lnTo>
                  <a:pt x="107123" y="490500"/>
                </a:lnTo>
                <a:lnTo>
                  <a:pt x="82552" y="367348"/>
                </a:lnTo>
                <a:lnTo>
                  <a:pt x="55608" y="244762"/>
                </a:lnTo>
                <a:lnTo>
                  <a:pt x="28130" y="122220"/>
                </a:lnTo>
                <a:lnTo>
                  <a:pt x="0" y="0"/>
                </a:lnTo>
                <a:close/>
              </a:path>
            </a:pathLst>
          </a:custGeom>
          <a:solidFill>
            <a:schemeClr val="bg1">
              <a:alpha val="20000"/>
            </a:schemeClr>
          </a:solidFill>
          <a:ln>
            <a:noFill/>
          </a:ln>
        </p:spPr>
        <p:txBody>
          <a:bodyPr rtlCol="0" anchor="ctr"/>
          <a:lstStyle/>
          <a:p>
            <a:pPr algn="ctr"/>
            <a:endParaRPr lang="en-US"/>
          </a:p>
        </p:txBody>
      </p:sp>
      <p:sp useBgFill="1">
        <p:nvSpPr>
          <p:cNvPr id="26" name="Freeform: Shape 25">
            <a:extLst>
              <a:ext uri="{FF2B5EF4-FFF2-40B4-BE49-F238E27FC236}">
                <a16:creationId xmlns:a16="http://schemas.microsoft.com/office/drawing/2014/main" id="{70151CB7-E7DE-4917-B831-01DF9CE0130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rot="16200000">
            <a:off x="5270819" y="-63600"/>
            <a:ext cx="6858001" cy="6985200"/>
          </a:xfrm>
          <a:custGeom>
            <a:avLst/>
            <a:gdLst>
              <a:gd name="connsiteX0" fmla="*/ 6858001 w 6858001"/>
              <a:gd name="connsiteY0" fmla="*/ 1177 h 6985200"/>
              <a:gd name="connsiteX1" fmla="*/ 6858001 w 6858001"/>
              <a:gd name="connsiteY1" fmla="*/ 1344715 h 6985200"/>
              <a:gd name="connsiteX2" fmla="*/ 6858000 w 6858001"/>
              <a:gd name="connsiteY2" fmla="*/ 1344715 h 6985200"/>
              <a:gd name="connsiteX3" fmla="*/ 6858000 w 6858001"/>
              <a:gd name="connsiteY3" fmla="*/ 6985200 h 6985200"/>
              <a:gd name="connsiteX4" fmla="*/ 0 w 6858001"/>
              <a:gd name="connsiteY4" fmla="*/ 6985199 h 6985200"/>
              <a:gd name="connsiteX5" fmla="*/ 0 w 6858001"/>
              <a:gd name="connsiteY5" fmla="*/ 886772 h 6985200"/>
              <a:gd name="connsiteX6" fmla="*/ 1 w 6858001"/>
              <a:gd name="connsiteY6" fmla="*/ 886772 h 6985200"/>
              <a:gd name="connsiteX7" fmla="*/ 1 w 6858001"/>
              <a:gd name="connsiteY7" fmla="*/ 0 h 6985200"/>
              <a:gd name="connsiteX8" fmla="*/ 40463 w 6858001"/>
              <a:gd name="connsiteY8" fmla="*/ 5883 h 6985200"/>
              <a:gd name="connsiteX9" fmla="*/ 159107 w 6858001"/>
              <a:gd name="connsiteY9" fmla="*/ 23196 h 6985200"/>
              <a:gd name="connsiteX10" fmla="*/ 245518 w 6858001"/>
              <a:gd name="connsiteY10" fmla="*/ 35299 h 6985200"/>
              <a:gd name="connsiteX11" fmla="*/ 348388 w 6858001"/>
              <a:gd name="connsiteY11" fmla="*/ 48073 h 6985200"/>
              <a:gd name="connsiteX12" fmla="*/ 470460 w 6858001"/>
              <a:gd name="connsiteY12" fmla="*/ 63369 h 6985200"/>
              <a:gd name="connsiteX13" fmla="*/ 605563 w 6858001"/>
              <a:gd name="connsiteY13" fmla="*/ 79506 h 6985200"/>
              <a:gd name="connsiteX14" fmla="*/ 757810 w 6858001"/>
              <a:gd name="connsiteY14" fmla="*/ 96483 h 6985200"/>
              <a:gd name="connsiteX15" fmla="*/ 923774 w 6858001"/>
              <a:gd name="connsiteY15" fmla="*/ 114469 h 6985200"/>
              <a:gd name="connsiteX16" fmla="*/ 1104139 w 6858001"/>
              <a:gd name="connsiteY16" fmla="*/ 132454 h 6985200"/>
              <a:gd name="connsiteX17" fmla="*/ 1296163 w 6858001"/>
              <a:gd name="connsiteY17" fmla="*/ 150776 h 6985200"/>
              <a:gd name="connsiteX18" fmla="*/ 1503275 w 6858001"/>
              <a:gd name="connsiteY18" fmla="*/ 167753 h 6985200"/>
              <a:gd name="connsiteX19" fmla="*/ 1719988 w 6858001"/>
              <a:gd name="connsiteY19" fmla="*/ 184058 h 6985200"/>
              <a:gd name="connsiteX20" fmla="*/ 1949045 w 6858001"/>
              <a:gd name="connsiteY20" fmla="*/ 198849 h 6985200"/>
              <a:gd name="connsiteX21" fmla="*/ 2187703 w 6858001"/>
              <a:gd name="connsiteY21" fmla="*/ 212969 h 6985200"/>
              <a:gd name="connsiteX22" fmla="*/ 2436649 w 6858001"/>
              <a:gd name="connsiteY22" fmla="*/ 226248 h 6985200"/>
              <a:gd name="connsiteX23" fmla="*/ 2564208 w 6858001"/>
              <a:gd name="connsiteY23" fmla="*/ 230955 h 6985200"/>
              <a:gd name="connsiteX24" fmla="*/ 2694509 w 6858001"/>
              <a:gd name="connsiteY24" fmla="*/ 236165 h 6985200"/>
              <a:gd name="connsiteX25" fmla="*/ 2826869 w 6858001"/>
              <a:gd name="connsiteY25" fmla="*/ 241040 h 6985200"/>
              <a:gd name="connsiteX26" fmla="*/ 2959914 w 6858001"/>
              <a:gd name="connsiteY26" fmla="*/ 244234 h 6985200"/>
              <a:gd name="connsiteX27" fmla="*/ 3095702 w 6858001"/>
              <a:gd name="connsiteY27" fmla="*/ 247091 h 6985200"/>
              <a:gd name="connsiteX28" fmla="*/ 3232862 w 6858001"/>
              <a:gd name="connsiteY28" fmla="*/ 250117 h 6985200"/>
              <a:gd name="connsiteX29" fmla="*/ 3372766 w 6858001"/>
              <a:gd name="connsiteY29" fmla="*/ 252134 h 6985200"/>
              <a:gd name="connsiteX30" fmla="*/ 3514040 w 6858001"/>
              <a:gd name="connsiteY30" fmla="*/ 252134 h 6985200"/>
              <a:gd name="connsiteX31" fmla="*/ 3656686 w 6858001"/>
              <a:gd name="connsiteY31" fmla="*/ 253142 h 6985200"/>
              <a:gd name="connsiteX32" fmla="*/ 3800705 w 6858001"/>
              <a:gd name="connsiteY32" fmla="*/ 252134 h 6985200"/>
              <a:gd name="connsiteX33" fmla="*/ 3946780 w 6858001"/>
              <a:gd name="connsiteY33" fmla="*/ 250117 h 6985200"/>
              <a:gd name="connsiteX34" fmla="*/ 4092856 w 6858001"/>
              <a:gd name="connsiteY34" fmla="*/ 248268 h 6985200"/>
              <a:gd name="connsiteX35" fmla="*/ 4240988 w 6858001"/>
              <a:gd name="connsiteY35" fmla="*/ 244234 h 6985200"/>
              <a:gd name="connsiteX36" fmla="*/ 4390492 w 6858001"/>
              <a:gd name="connsiteY36" fmla="*/ 240032 h 6985200"/>
              <a:gd name="connsiteX37" fmla="*/ 4539997 w 6858001"/>
              <a:gd name="connsiteY37" fmla="*/ 235157 h 6985200"/>
              <a:gd name="connsiteX38" fmla="*/ 4690873 w 6858001"/>
              <a:gd name="connsiteY38" fmla="*/ 228266 h 6985200"/>
              <a:gd name="connsiteX39" fmla="*/ 4843120 w 6858001"/>
              <a:gd name="connsiteY39" fmla="*/ 220029 h 6985200"/>
              <a:gd name="connsiteX40" fmla="*/ 4996054 w 6858001"/>
              <a:gd name="connsiteY40" fmla="*/ 212129 h 6985200"/>
              <a:gd name="connsiteX41" fmla="*/ 5148987 w 6858001"/>
              <a:gd name="connsiteY41" fmla="*/ 202044 h 6985200"/>
              <a:gd name="connsiteX42" fmla="*/ 5303978 w 6858001"/>
              <a:gd name="connsiteY42" fmla="*/ 189941 h 6985200"/>
              <a:gd name="connsiteX43" fmla="*/ 5456911 w 6858001"/>
              <a:gd name="connsiteY43" fmla="*/ 177839 h 6985200"/>
              <a:gd name="connsiteX44" fmla="*/ 5612588 w 6858001"/>
              <a:gd name="connsiteY44" fmla="*/ 163887 h 6985200"/>
              <a:gd name="connsiteX45" fmla="*/ 5768950 w 6858001"/>
              <a:gd name="connsiteY45" fmla="*/ 148591 h 6985200"/>
              <a:gd name="connsiteX46" fmla="*/ 5923255 w 6858001"/>
              <a:gd name="connsiteY46" fmla="*/ 132455 h 6985200"/>
              <a:gd name="connsiteX47" fmla="*/ 6079618 w 6858001"/>
              <a:gd name="connsiteY47" fmla="*/ 113629 h 6985200"/>
              <a:gd name="connsiteX48" fmla="*/ 6235294 w 6858001"/>
              <a:gd name="connsiteY48" fmla="*/ 93458 h 6985200"/>
              <a:gd name="connsiteX49" fmla="*/ 6391657 w 6858001"/>
              <a:gd name="connsiteY49" fmla="*/ 73455 h 6985200"/>
              <a:gd name="connsiteX50" fmla="*/ 6547333 w 6858001"/>
              <a:gd name="connsiteY50" fmla="*/ 50091 h 6985200"/>
              <a:gd name="connsiteX51" fmla="*/ 6702324 w 6858001"/>
              <a:gd name="connsiteY51" fmla="*/ 26222 h 6985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6858001" h="6985200">
                <a:moveTo>
                  <a:pt x="6858001" y="1177"/>
                </a:moveTo>
                <a:lnTo>
                  <a:pt x="6858001" y="1344715"/>
                </a:lnTo>
                <a:lnTo>
                  <a:pt x="6858000" y="1344715"/>
                </a:lnTo>
                <a:lnTo>
                  <a:pt x="6858000" y="6985200"/>
                </a:lnTo>
                <a:lnTo>
                  <a:pt x="0" y="6985199"/>
                </a:lnTo>
                <a:lnTo>
                  <a:pt x="0" y="886772"/>
                </a:lnTo>
                <a:lnTo>
                  <a:pt x="1" y="886772"/>
                </a:lnTo>
                <a:lnTo>
                  <a:pt x="1" y="0"/>
                </a:lnTo>
                <a:lnTo>
                  <a:pt x="40463" y="5883"/>
                </a:lnTo>
                <a:lnTo>
                  <a:pt x="159107" y="23196"/>
                </a:lnTo>
                <a:lnTo>
                  <a:pt x="245518" y="35299"/>
                </a:lnTo>
                <a:lnTo>
                  <a:pt x="348388" y="48073"/>
                </a:lnTo>
                <a:lnTo>
                  <a:pt x="470460" y="63369"/>
                </a:lnTo>
                <a:lnTo>
                  <a:pt x="605563" y="79506"/>
                </a:lnTo>
                <a:lnTo>
                  <a:pt x="757810" y="96483"/>
                </a:lnTo>
                <a:lnTo>
                  <a:pt x="923774" y="114469"/>
                </a:lnTo>
                <a:lnTo>
                  <a:pt x="1104139" y="132454"/>
                </a:lnTo>
                <a:lnTo>
                  <a:pt x="1296163" y="150776"/>
                </a:lnTo>
                <a:lnTo>
                  <a:pt x="1503275" y="167753"/>
                </a:lnTo>
                <a:lnTo>
                  <a:pt x="1719988" y="184058"/>
                </a:lnTo>
                <a:lnTo>
                  <a:pt x="1949045" y="198849"/>
                </a:lnTo>
                <a:lnTo>
                  <a:pt x="2187703" y="212969"/>
                </a:lnTo>
                <a:lnTo>
                  <a:pt x="2436649" y="226248"/>
                </a:lnTo>
                <a:lnTo>
                  <a:pt x="2564208" y="230955"/>
                </a:lnTo>
                <a:lnTo>
                  <a:pt x="2694509" y="236165"/>
                </a:lnTo>
                <a:lnTo>
                  <a:pt x="2826869" y="241040"/>
                </a:lnTo>
                <a:lnTo>
                  <a:pt x="2959914" y="244234"/>
                </a:lnTo>
                <a:lnTo>
                  <a:pt x="3095702" y="247091"/>
                </a:lnTo>
                <a:lnTo>
                  <a:pt x="3232862" y="250117"/>
                </a:lnTo>
                <a:lnTo>
                  <a:pt x="3372766" y="252134"/>
                </a:lnTo>
                <a:lnTo>
                  <a:pt x="3514040" y="252134"/>
                </a:lnTo>
                <a:lnTo>
                  <a:pt x="3656686" y="253142"/>
                </a:lnTo>
                <a:lnTo>
                  <a:pt x="3800705" y="252134"/>
                </a:lnTo>
                <a:lnTo>
                  <a:pt x="3946780" y="250117"/>
                </a:lnTo>
                <a:lnTo>
                  <a:pt x="4092856" y="248268"/>
                </a:lnTo>
                <a:lnTo>
                  <a:pt x="4240988" y="244234"/>
                </a:lnTo>
                <a:lnTo>
                  <a:pt x="4390492" y="240032"/>
                </a:lnTo>
                <a:lnTo>
                  <a:pt x="4539997" y="235157"/>
                </a:lnTo>
                <a:lnTo>
                  <a:pt x="4690873" y="228266"/>
                </a:lnTo>
                <a:lnTo>
                  <a:pt x="4843120" y="220029"/>
                </a:lnTo>
                <a:lnTo>
                  <a:pt x="4996054" y="212129"/>
                </a:lnTo>
                <a:lnTo>
                  <a:pt x="5148987" y="202044"/>
                </a:lnTo>
                <a:lnTo>
                  <a:pt x="5303978" y="189941"/>
                </a:lnTo>
                <a:lnTo>
                  <a:pt x="5456911" y="177839"/>
                </a:lnTo>
                <a:lnTo>
                  <a:pt x="5612588" y="163887"/>
                </a:lnTo>
                <a:lnTo>
                  <a:pt x="5768950" y="148591"/>
                </a:lnTo>
                <a:lnTo>
                  <a:pt x="5923255" y="132455"/>
                </a:lnTo>
                <a:lnTo>
                  <a:pt x="6079618" y="113629"/>
                </a:lnTo>
                <a:lnTo>
                  <a:pt x="6235294" y="93458"/>
                </a:lnTo>
                <a:lnTo>
                  <a:pt x="6391657" y="73455"/>
                </a:lnTo>
                <a:lnTo>
                  <a:pt x="6547333" y="50091"/>
                </a:lnTo>
                <a:lnTo>
                  <a:pt x="6702324" y="26222"/>
                </a:lnTo>
                <a:close/>
              </a:path>
            </a:pathLst>
          </a:custGeom>
          <a:ln>
            <a:noFill/>
          </a:ln>
        </p:spPr>
      </p:sp>
      <p:pic>
        <p:nvPicPr>
          <p:cNvPr id="5" name="Resim 4" descr="çizim içeren bir resim&#10;&#10;Açıklama otomatik olarak oluşturuldu">
            <a:extLst>
              <a:ext uri="{FF2B5EF4-FFF2-40B4-BE49-F238E27FC236}">
                <a16:creationId xmlns:a16="http://schemas.microsoft.com/office/drawing/2014/main" id="{2EB4EF59-03F7-4CDA-A577-A4ECA53CF955}"/>
              </a:ext>
            </a:extLst>
          </p:cNvPr>
          <p:cNvPicPr>
            <a:picLocks noChangeAspect="1"/>
          </p:cNvPicPr>
          <p:nvPr/>
        </p:nvPicPr>
        <p:blipFill>
          <a:blip r:embed="rId6"/>
          <a:stretch>
            <a:fillRect/>
          </a:stretch>
        </p:blipFill>
        <p:spPr>
          <a:xfrm>
            <a:off x="6093992" y="1487475"/>
            <a:ext cx="5449889" cy="3883046"/>
          </a:xfrm>
          <a:prstGeom prst="rect">
            <a:avLst/>
          </a:prstGeom>
          <a:effectLst/>
        </p:spPr>
      </p:pic>
      <p:sp>
        <p:nvSpPr>
          <p:cNvPr id="28" name="Rectangle 27">
            <a:extLst>
              <a:ext uri="{FF2B5EF4-FFF2-40B4-BE49-F238E27FC236}">
                <a16:creationId xmlns:a16="http://schemas.microsoft.com/office/drawing/2014/main" id="{A92A1116-1C84-41DF-B803-1F7B0883EC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42448"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3" name="Metin kutusu 2">
            <a:extLst>
              <a:ext uri="{FF2B5EF4-FFF2-40B4-BE49-F238E27FC236}">
                <a16:creationId xmlns:a16="http://schemas.microsoft.com/office/drawing/2014/main" id="{CBA9260D-6E46-4550-8EB4-6FC7E37B8B4B}"/>
              </a:ext>
            </a:extLst>
          </p:cNvPr>
          <p:cNvSpPr txBox="1"/>
          <p:nvPr/>
        </p:nvSpPr>
        <p:spPr>
          <a:xfrm>
            <a:off x="648931" y="2438400"/>
            <a:ext cx="4166509" cy="3785419"/>
          </a:xfrm>
          <a:prstGeom prst="rect">
            <a:avLst/>
          </a:prstGeom>
        </p:spPr>
        <p:txBody>
          <a:bodyPr vert="horz" lIns="91440" tIns="45720" rIns="91440" bIns="45720" rtlCol="0">
            <a:normAutofit/>
          </a:bodyPr>
          <a:lstStyle/>
          <a:p>
            <a:pPr>
              <a:spcBef>
                <a:spcPts val="1000"/>
              </a:spcBef>
              <a:buClr>
                <a:schemeClr val="bg2">
                  <a:lumMod val="40000"/>
                  <a:lumOff val="60000"/>
                </a:schemeClr>
              </a:buClr>
              <a:buSzPct val="80000"/>
              <a:buFont typeface="Wingdings 3" charset="2"/>
              <a:buChar char=""/>
            </a:pPr>
            <a:r>
              <a:rPr lang="en-US" dirty="0" err="1">
                <a:solidFill>
                  <a:srgbClr val="EBEBEB"/>
                </a:solidFill>
                <a:latin typeface="+mj-lt"/>
                <a:ea typeface="+mj-ea"/>
                <a:cs typeface="+mj-cs"/>
              </a:rPr>
              <a:t>Kriptoloji</a:t>
            </a:r>
            <a:r>
              <a:rPr lang="en-US" dirty="0">
                <a:solidFill>
                  <a:srgbClr val="EBEBEB"/>
                </a:solidFill>
                <a:latin typeface="+mj-lt"/>
                <a:ea typeface="+mj-ea"/>
                <a:cs typeface="+mj-cs"/>
              </a:rPr>
              <a:t>, </a:t>
            </a:r>
            <a:r>
              <a:rPr lang="en-US" dirty="0" err="1">
                <a:solidFill>
                  <a:srgbClr val="EBEBEB"/>
                </a:solidFill>
                <a:latin typeface="+mj-lt"/>
                <a:ea typeface="+mj-ea"/>
                <a:cs typeface="+mj-cs"/>
              </a:rPr>
              <a:t>şifre</a:t>
            </a:r>
            <a:r>
              <a:rPr lang="en-US" dirty="0">
                <a:solidFill>
                  <a:srgbClr val="EBEBEB"/>
                </a:solidFill>
                <a:latin typeface="+mj-lt"/>
                <a:ea typeface="+mj-ea"/>
                <a:cs typeface="+mj-cs"/>
              </a:rPr>
              <a:t> </a:t>
            </a:r>
            <a:r>
              <a:rPr lang="en-US" dirty="0" err="1">
                <a:solidFill>
                  <a:srgbClr val="EBEBEB"/>
                </a:solidFill>
                <a:latin typeface="+mj-lt"/>
                <a:ea typeface="+mj-ea"/>
                <a:cs typeface="+mj-cs"/>
              </a:rPr>
              <a:t>bilimidir</a:t>
            </a:r>
            <a:r>
              <a:rPr lang="en-US" dirty="0">
                <a:solidFill>
                  <a:srgbClr val="EBEBEB"/>
                </a:solidFill>
                <a:latin typeface="+mj-lt"/>
                <a:ea typeface="+mj-ea"/>
                <a:cs typeface="+mj-cs"/>
              </a:rPr>
              <a:t>. </a:t>
            </a:r>
            <a:r>
              <a:rPr lang="en-US" dirty="0" err="1">
                <a:solidFill>
                  <a:srgbClr val="EBEBEB"/>
                </a:solidFill>
                <a:latin typeface="+mj-lt"/>
                <a:ea typeface="+mj-ea"/>
                <a:cs typeface="+mj-cs"/>
              </a:rPr>
              <a:t>Çeşitli</a:t>
            </a:r>
            <a:r>
              <a:rPr lang="en-US" dirty="0">
                <a:solidFill>
                  <a:srgbClr val="EBEBEB"/>
                </a:solidFill>
                <a:latin typeface="+mj-lt"/>
                <a:ea typeface="+mj-ea"/>
                <a:cs typeface="+mj-cs"/>
              </a:rPr>
              <a:t> </a:t>
            </a:r>
            <a:r>
              <a:rPr lang="en-US" dirty="0" err="1">
                <a:solidFill>
                  <a:srgbClr val="EBEBEB"/>
                </a:solidFill>
                <a:latin typeface="+mj-lt"/>
                <a:ea typeface="+mj-ea"/>
                <a:cs typeface="+mj-cs"/>
              </a:rPr>
              <a:t>iletilerin</a:t>
            </a:r>
            <a:r>
              <a:rPr lang="en-US" dirty="0">
                <a:solidFill>
                  <a:srgbClr val="EBEBEB"/>
                </a:solidFill>
                <a:latin typeface="+mj-lt"/>
                <a:ea typeface="+mj-ea"/>
                <a:cs typeface="+mj-cs"/>
              </a:rPr>
              <a:t>, </a:t>
            </a:r>
            <a:r>
              <a:rPr lang="en-US" dirty="0" err="1">
                <a:solidFill>
                  <a:srgbClr val="EBEBEB"/>
                </a:solidFill>
                <a:latin typeface="+mj-lt"/>
                <a:ea typeface="+mj-ea"/>
                <a:cs typeface="+mj-cs"/>
              </a:rPr>
              <a:t>yazıların</a:t>
            </a:r>
            <a:r>
              <a:rPr lang="en-US" dirty="0">
                <a:solidFill>
                  <a:srgbClr val="EBEBEB"/>
                </a:solidFill>
                <a:latin typeface="+mj-lt"/>
                <a:ea typeface="+mj-ea"/>
                <a:cs typeface="+mj-cs"/>
              </a:rPr>
              <a:t> belli </a:t>
            </a:r>
            <a:r>
              <a:rPr lang="en-US" dirty="0" err="1">
                <a:solidFill>
                  <a:srgbClr val="EBEBEB"/>
                </a:solidFill>
                <a:latin typeface="+mj-lt"/>
                <a:ea typeface="+mj-ea"/>
                <a:cs typeface="+mj-cs"/>
              </a:rPr>
              <a:t>bir</a:t>
            </a:r>
            <a:r>
              <a:rPr lang="en-US" dirty="0">
                <a:solidFill>
                  <a:srgbClr val="EBEBEB"/>
                </a:solidFill>
                <a:latin typeface="+mj-lt"/>
                <a:ea typeface="+mj-ea"/>
                <a:cs typeface="+mj-cs"/>
              </a:rPr>
              <a:t> </a:t>
            </a:r>
            <a:r>
              <a:rPr lang="en-US" dirty="0" err="1">
                <a:solidFill>
                  <a:srgbClr val="EBEBEB"/>
                </a:solidFill>
                <a:latin typeface="+mj-lt"/>
                <a:ea typeface="+mj-ea"/>
                <a:cs typeface="+mj-cs"/>
              </a:rPr>
              <a:t>sisteme</a:t>
            </a:r>
            <a:r>
              <a:rPr lang="en-US" dirty="0">
                <a:solidFill>
                  <a:srgbClr val="EBEBEB"/>
                </a:solidFill>
                <a:latin typeface="+mj-lt"/>
                <a:ea typeface="+mj-ea"/>
                <a:cs typeface="+mj-cs"/>
              </a:rPr>
              <a:t> </a:t>
            </a:r>
            <a:r>
              <a:rPr lang="en-US" dirty="0" err="1">
                <a:solidFill>
                  <a:srgbClr val="EBEBEB"/>
                </a:solidFill>
                <a:latin typeface="+mj-lt"/>
                <a:ea typeface="+mj-ea"/>
                <a:cs typeface="+mj-cs"/>
              </a:rPr>
              <a:t>göre</a:t>
            </a:r>
            <a:r>
              <a:rPr lang="en-US" dirty="0">
                <a:solidFill>
                  <a:srgbClr val="EBEBEB"/>
                </a:solidFill>
                <a:latin typeface="+mj-lt"/>
                <a:ea typeface="+mj-ea"/>
                <a:cs typeface="+mj-cs"/>
              </a:rPr>
              <a:t> </a:t>
            </a:r>
            <a:r>
              <a:rPr lang="en-US" dirty="0" err="1">
                <a:solidFill>
                  <a:srgbClr val="EBEBEB"/>
                </a:solidFill>
                <a:latin typeface="+mj-lt"/>
                <a:ea typeface="+mj-ea"/>
                <a:cs typeface="+mj-cs"/>
              </a:rPr>
              <a:t>şifrelenmesi</a:t>
            </a:r>
            <a:r>
              <a:rPr lang="en-US" dirty="0">
                <a:solidFill>
                  <a:srgbClr val="EBEBEB"/>
                </a:solidFill>
                <a:latin typeface="+mj-lt"/>
                <a:ea typeface="+mj-ea"/>
                <a:cs typeface="+mj-cs"/>
              </a:rPr>
              <a:t>, </a:t>
            </a:r>
            <a:r>
              <a:rPr lang="en-US" dirty="0" err="1">
                <a:solidFill>
                  <a:srgbClr val="EBEBEB"/>
                </a:solidFill>
                <a:latin typeface="+mj-lt"/>
                <a:ea typeface="+mj-ea"/>
                <a:cs typeface="+mj-cs"/>
              </a:rPr>
              <a:t>bu</a:t>
            </a:r>
            <a:r>
              <a:rPr lang="en-US" dirty="0">
                <a:solidFill>
                  <a:srgbClr val="EBEBEB"/>
                </a:solidFill>
                <a:latin typeface="+mj-lt"/>
                <a:ea typeface="+mj-ea"/>
                <a:cs typeface="+mj-cs"/>
              </a:rPr>
              <a:t> </a:t>
            </a:r>
            <a:r>
              <a:rPr lang="en-US" dirty="0" err="1">
                <a:solidFill>
                  <a:srgbClr val="EBEBEB"/>
                </a:solidFill>
                <a:latin typeface="+mj-lt"/>
                <a:ea typeface="+mj-ea"/>
                <a:cs typeface="+mj-cs"/>
              </a:rPr>
              <a:t>mesajların</a:t>
            </a:r>
            <a:r>
              <a:rPr lang="en-US" dirty="0">
                <a:solidFill>
                  <a:srgbClr val="EBEBEB"/>
                </a:solidFill>
                <a:latin typeface="+mj-lt"/>
                <a:ea typeface="+mj-ea"/>
                <a:cs typeface="+mj-cs"/>
              </a:rPr>
              <a:t> </a:t>
            </a:r>
            <a:r>
              <a:rPr lang="en-US" dirty="0" err="1">
                <a:solidFill>
                  <a:srgbClr val="EBEBEB"/>
                </a:solidFill>
                <a:latin typeface="+mj-lt"/>
                <a:ea typeface="+mj-ea"/>
                <a:cs typeface="+mj-cs"/>
              </a:rPr>
              <a:t>güvenlikli</a:t>
            </a:r>
            <a:r>
              <a:rPr lang="en-US" dirty="0">
                <a:solidFill>
                  <a:srgbClr val="EBEBEB"/>
                </a:solidFill>
                <a:latin typeface="+mj-lt"/>
                <a:ea typeface="+mj-ea"/>
                <a:cs typeface="+mj-cs"/>
              </a:rPr>
              <a:t> </a:t>
            </a:r>
            <a:r>
              <a:rPr lang="en-US" dirty="0" err="1">
                <a:solidFill>
                  <a:srgbClr val="EBEBEB"/>
                </a:solidFill>
                <a:latin typeface="+mj-lt"/>
                <a:ea typeface="+mj-ea"/>
                <a:cs typeface="+mj-cs"/>
              </a:rPr>
              <a:t>bir</a:t>
            </a:r>
            <a:r>
              <a:rPr lang="en-US" dirty="0">
                <a:solidFill>
                  <a:srgbClr val="EBEBEB"/>
                </a:solidFill>
                <a:latin typeface="+mj-lt"/>
                <a:ea typeface="+mj-ea"/>
                <a:cs typeface="+mj-cs"/>
              </a:rPr>
              <a:t> </a:t>
            </a:r>
            <a:r>
              <a:rPr lang="en-US" dirty="0" err="1">
                <a:solidFill>
                  <a:srgbClr val="EBEBEB"/>
                </a:solidFill>
                <a:latin typeface="+mj-lt"/>
                <a:ea typeface="+mj-ea"/>
                <a:cs typeface="+mj-cs"/>
              </a:rPr>
              <a:t>ortamda</a:t>
            </a:r>
            <a:r>
              <a:rPr lang="en-US" dirty="0">
                <a:solidFill>
                  <a:srgbClr val="EBEBEB"/>
                </a:solidFill>
                <a:latin typeface="+mj-lt"/>
                <a:ea typeface="+mj-ea"/>
                <a:cs typeface="+mj-cs"/>
              </a:rPr>
              <a:t> </a:t>
            </a:r>
            <a:r>
              <a:rPr lang="en-US" dirty="0" err="1">
                <a:solidFill>
                  <a:srgbClr val="EBEBEB"/>
                </a:solidFill>
                <a:latin typeface="+mj-lt"/>
                <a:ea typeface="+mj-ea"/>
                <a:cs typeface="+mj-cs"/>
              </a:rPr>
              <a:t>alıcıya</a:t>
            </a:r>
            <a:r>
              <a:rPr lang="en-US" dirty="0">
                <a:solidFill>
                  <a:srgbClr val="EBEBEB"/>
                </a:solidFill>
                <a:latin typeface="+mj-lt"/>
                <a:ea typeface="+mj-ea"/>
                <a:cs typeface="+mj-cs"/>
              </a:rPr>
              <a:t> </a:t>
            </a:r>
            <a:r>
              <a:rPr lang="en-US" dirty="0" err="1">
                <a:solidFill>
                  <a:srgbClr val="EBEBEB"/>
                </a:solidFill>
                <a:latin typeface="+mj-lt"/>
                <a:ea typeface="+mj-ea"/>
                <a:cs typeface="+mj-cs"/>
              </a:rPr>
              <a:t>iletilmesi</a:t>
            </a:r>
            <a:r>
              <a:rPr lang="en-US" dirty="0">
                <a:solidFill>
                  <a:srgbClr val="EBEBEB"/>
                </a:solidFill>
                <a:latin typeface="+mj-lt"/>
                <a:ea typeface="+mj-ea"/>
                <a:cs typeface="+mj-cs"/>
              </a:rPr>
              <a:t> </a:t>
            </a:r>
            <a:r>
              <a:rPr lang="en-US" dirty="0" err="1">
                <a:solidFill>
                  <a:srgbClr val="EBEBEB"/>
                </a:solidFill>
                <a:latin typeface="+mj-lt"/>
                <a:ea typeface="+mj-ea"/>
                <a:cs typeface="+mj-cs"/>
              </a:rPr>
              <a:t>ve</a:t>
            </a:r>
            <a:r>
              <a:rPr lang="en-US" dirty="0">
                <a:solidFill>
                  <a:srgbClr val="EBEBEB"/>
                </a:solidFill>
                <a:latin typeface="+mj-lt"/>
                <a:ea typeface="+mj-ea"/>
                <a:cs typeface="+mj-cs"/>
              </a:rPr>
              <a:t> </a:t>
            </a:r>
            <a:r>
              <a:rPr lang="en-US" dirty="0" err="1">
                <a:solidFill>
                  <a:srgbClr val="EBEBEB"/>
                </a:solidFill>
                <a:latin typeface="+mj-lt"/>
                <a:ea typeface="+mj-ea"/>
                <a:cs typeface="+mj-cs"/>
              </a:rPr>
              <a:t>iletilmiş</a:t>
            </a:r>
            <a:r>
              <a:rPr lang="en-US" dirty="0">
                <a:solidFill>
                  <a:srgbClr val="EBEBEB"/>
                </a:solidFill>
                <a:latin typeface="+mj-lt"/>
                <a:ea typeface="+mj-ea"/>
                <a:cs typeface="+mj-cs"/>
              </a:rPr>
              <a:t> </a:t>
            </a:r>
            <a:r>
              <a:rPr lang="en-US" dirty="0" err="1">
                <a:solidFill>
                  <a:srgbClr val="EBEBEB"/>
                </a:solidFill>
                <a:latin typeface="+mj-lt"/>
                <a:ea typeface="+mj-ea"/>
                <a:cs typeface="+mj-cs"/>
              </a:rPr>
              <a:t>mesajın</a:t>
            </a:r>
            <a:r>
              <a:rPr lang="en-US" dirty="0">
                <a:solidFill>
                  <a:srgbClr val="EBEBEB"/>
                </a:solidFill>
                <a:latin typeface="+mj-lt"/>
                <a:ea typeface="+mj-ea"/>
                <a:cs typeface="+mj-cs"/>
              </a:rPr>
              <a:t> </a:t>
            </a:r>
            <a:r>
              <a:rPr lang="en-US" dirty="0" err="1">
                <a:solidFill>
                  <a:srgbClr val="EBEBEB"/>
                </a:solidFill>
                <a:latin typeface="+mj-lt"/>
                <a:ea typeface="+mj-ea"/>
                <a:cs typeface="+mj-cs"/>
              </a:rPr>
              <a:t>deşifre</a:t>
            </a:r>
            <a:r>
              <a:rPr lang="en-US" dirty="0">
                <a:solidFill>
                  <a:srgbClr val="EBEBEB"/>
                </a:solidFill>
                <a:latin typeface="+mj-lt"/>
                <a:ea typeface="+mj-ea"/>
                <a:cs typeface="+mj-cs"/>
              </a:rPr>
              <a:t> </a:t>
            </a:r>
            <a:r>
              <a:rPr lang="en-US" dirty="0" err="1">
                <a:solidFill>
                  <a:srgbClr val="EBEBEB"/>
                </a:solidFill>
                <a:latin typeface="+mj-lt"/>
                <a:ea typeface="+mj-ea"/>
                <a:cs typeface="+mj-cs"/>
              </a:rPr>
              <a:t>edilmesidir</a:t>
            </a:r>
            <a:r>
              <a:rPr lang="en-US" dirty="0">
                <a:solidFill>
                  <a:srgbClr val="EBEBEB"/>
                </a:solidFill>
                <a:latin typeface="+mj-lt"/>
                <a:ea typeface="+mj-ea"/>
                <a:cs typeface="+mj-cs"/>
              </a:rPr>
              <a:t>.</a:t>
            </a:r>
          </a:p>
          <a:p>
            <a:pPr>
              <a:spcBef>
                <a:spcPts val="1000"/>
              </a:spcBef>
              <a:buClr>
                <a:schemeClr val="bg2">
                  <a:lumMod val="40000"/>
                  <a:lumOff val="60000"/>
                </a:schemeClr>
              </a:buClr>
              <a:buSzPct val="80000"/>
              <a:buFont typeface="Wingdings 3" charset="2"/>
              <a:buChar char=""/>
            </a:pPr>
            <a:endParaRPr lang="en-US" dirty="0">
              <a:solidFill>
                <a:srgbClr val="EBEBEB"/>
              </a:solidFill>
              <a:latin typeface="+mj-lt"/>
              <a:ea typeface="+mj-ea"/>
              <a:cs typeface="+mj-cs"/>
            </a:endParaRPr>
          </a:p>
        </p:txBody>
      </p:sp>
    </p:spTree>
    <p:extLst>
      <p:ext uri="{BB962C8B-B14F-4D97-AF65-F5344CB8AC3E}">
        <p14:creationId xmlns:p14="http://schemas.microsoft.com/office/powerpoint/2010/main" val="787929702"/>
      </p:ext>
    </p:extLst>
  </p:cSld>
  <p:clrMapOvr>
    <a:overrideClrMapping bg1="lt1" tx1="dk1" bg2="lt2" tx2="dk2" accent1="accent1" accent2="accent2" accent3="accent3" accent4="accent4" accent5="accent5" accent6="accent6" hlink="hlink" folHlink="folHlink"/>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30" name="Picture 9">
            <a:extLst>
              <a:ext uri="{FF2B5EF4-FFF2-40B4-BE49-F238E27FC236}">
                <a16:creationId xmlns:a16="http://schemas.microsoft.com/office/drawing/2014/main" id="{41B68C77-138E-4BF7-A276-BD0C78A4219F}"/>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2">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31" name="Picture 11">
            <a:extLst>
              <a:ext uri="{FF2B5EF4-FFF2-40B4-BE49-F238E27FC236}">
                <a16:creationId xmlns:a16="http://schemas.microsoft.com/office/drawing/2014/main" id="{7C268552-D473-46ED-B1B8-422042C4DEF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3">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32" name="Oval 13">
            <a:extLst>
              <a:ext uri="{FF2B5EF4-FFF2-40B4-BE49-F238E27FC236}">
                <a16:creationId xmlns:a16="http://schemas.microsoft.com/office/drawing/2014/main" id="{4AC0CD9D-7610-4620-93B4-798CCD9AB58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60901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33" name="Picture 15">
            <a:extLst>
              <a:ext uri="{FF2B5EF4-FFF2-40B4-BE49-F238E27FC236}">
                <a16:creationId xmlns:a16="http://schemas.microsoft.com/office/drawing/2014/main" id="{B9238B3E-24AA-439A-B527-6C5DF6D72145}"/>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4">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34" name="Picture 17">
            <a:extLst>
              <a:ext uri="{FF2B5EF4-FFF2-40B4-BE49-F238E27FC236}">
                <a16:creationId xmlns:a16="http://schemas.microsoft.com/office/drawing/2014/main" id="{69F01145-BEA3-4CBF-AA21-10077B948CA8}"/>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5">
            <a:extLst>
              <a:ext uri="{28A0092B-C50C-407E-A947-70E740481C1C}">
                <a14:useLocalDpi xmlns:a14="http://schemas.microsoft.com/office/drawing/2010/main" val="0"/>
              </a:ext>
            </a:extLst>
          </a:blip>
          <a:srcRect b="23320"/>
          <a:stretch/>
        </p:blipFill>
        <p:spPr>
          <a:xfrm>
            <a:off x="8605878" y="6096000"/>
            <a:ext cx="993734" cy="762000"/>
          </a:xfrm>
          <a:prstGeom prst="rect">
            <a:avLst/>
          </a:prstGeom>
        </p:spPr>
      </p:pic>
      <p:sp>
        <p:nvSpPr>
          <p:cNvPr id="35" name="Rectangle 19">
            <a:extLst>
              <a:ext uri="{FF2B5EF4-FFF2-40B4-BE49-F238E27FC236}">
                <a16:creationId xmlns:a16="http://schemas.microsoft.com/office/drawing/2014/main" id="{DE4D62F9-188E-4530-84C2-24BDEE4BEB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36" name="Rectangle 21">
            <a:extLst>
              <a:ext uri="{FF2B5EF4-FFF2-40B4-BE49-F238E27FC236}">
                <a16:creationId xmlns:a16="http://schemas.microsoft.com/office/drawing/2014/main" id="{5F3FC718-FDE3-4EF7-921E-A5F374EAF8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sp>
        <p:nvSpPr>
          <p:cNvPr id="2" name="Başlık 1">
            <a:extLst>
              <a:ext uri="{FF2B5EF4-FFF2-40B4-BE49-F238E27FC236}">
                <a16:creationId xmlns:a16="http://schemas.microsoft.com/office/drawing/2014/main" id="{A830FFF0-6671-44BA-8428-2C70A68D2596}"/>
              </a:ext>
            </a:extLst>
          </p:cNvPr>
          <p:cNvSpPr>
            <a:spLocks noGrp="1"/>
          </p:cNvSpPr>
          <p:nvPr>
            <p:ph type="title"/>
          </p:nvPr>
        </p:nvSpPr>
        <p:spPr>
          <a:xfrm>
            <a:off x="643855" y="1447799"/>
            <a:ext cx="3108626" cy="1444752"/>
          </a:xfrm>
        </p:spPr>
        <p:txBody>
          <a:bodyPr vert="horz" lIns="91440" tIns="45720" rIns="91440" bIns="45720" rtlCol="0" anchor="b">
            <a:normAutofit/>
          </a:bodyPr>
          <a:lstStyle/>
          <a:p>
            <a:r>
              <a:rPr lang="en-US" sz="3200" b="0" i="0" kern="1200">
                <a:solidFill>
                  <a:srgbClr val="EBEBEB"/>
                </a:solidFill>
                <a:latin typeface="+mj-lt"/>
                <a:ea typeface="+mj-ea"/>
                <a:cs typeface="+mj-cs"/>
              </a:rPr>
              <a:t>KRİPTOGRAFİ</a:t>
            </a:r>
          </a:p>
        </p:txBody>
      </p:sp>
      <p:sp>
        <p:nvSpPr>
          <p:cNvPr id="37" name="Freeform 11">
            <a:extLst>
              <a:ext uri="{FF2B5EF4-FFF2-40B4-BE49-F238E27FC236}">
                <a16:creationId xmlns:a16="http://schemas.microsoft.com/office/drawing/2014/main" id="{FAA0F719-3DC8-4F08-AD8F-5A845658CB9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948110" y="-1"/>
            <a:ext cx="559472" cy="3709642"/>
          </a:xfrm>
          <a:custGeom>
            <a:avLst/>
            <a:gdLst>
              <a:gd name="connsiteX0" fmla="*/ 0 w 559472"/>
              <a:gd name="connsiteY0" fmla="*/ 0 h 3709642"/>
              <a:gd name="connsiteX1" fmla="*/ 473952 w 559472"/>
              <a:gd name="connsiteY1" fmla="*/ 0 h 3709642"/>
              <a:gd name="connsiteX2" fmla="*/ 485840 w 559472"/>
              <a:gd name="connsiteY2" fmla="*/ 161194 h 3709642"/>
              <a:gd name="connsiteX3" fmla="*/ 523949 w 559472"/>
              <a:gd name="connsiteY3" fmla="*/ 3672197 h 3709642"/>
              <a:gd name="connsiteX4" fmla="*/ 454748 w 559472"/>
              <a:gd name="connsiteY4" fmla="*/ 3709642 h 3709642"/>
              <a:gd name="connsiteX5" fmla="*/ 448224 w 559472"/>
              <a:gd name="connsiteY5" fmla="*/ 3510471 h 3709642"/>
              <a:gd name="connsiteX6" fmla="*/ 443564 w 559472"/>
              <a:gd name="connsiteY6" fmla="*/ 3408563 h 3709642"/>
              <a:gd name="connsiteX7" fmla="*/ 438902 w 559472"/>
              <a:gd name="connsiteY7" fmla="*/ 3304407 h 3709642"/>
              <a:gd name="connsiteX8" fmla="*/ 433941 w 559472"/>
              <a:gd name="connsiteY8" fmla="*/ 3198777 h 3709642"/>
              <a:gd name="connsiteX9" fmla="*/ 427584 w 559472"/>
              <a:gd name="connsiteY9" fmla="*/ 3092510 h 3709642"/>
              <a:gd name="connsiteX10" fmla="*/ 420988 w 559472"/>
              <a:gd name="connsiteY10" fmla="*/ 2984390 h 3709642"/>
              <a:gd name="connsiteX11" fmla="*/ 414330 w 559472"/>
              <a:gd name="connsiteY11" fmla="*/ 2874401 h 3709642"/>
              <a:gd name="connsiteX12" fmla="*/ 406840 w 559472"/>
              <a:gd name="connsiteY12" fmla="*/ 2762980 h 3709642"/>
              <a:gd name="connsiteX13" fmla="*/ 397745 w 559472"/>
              <a:gd name="connsiteY13" fmla="*/ 2650566 h 3709642"/>
              <a:gd name="connsiteX14" fmla="*/ 389154 w 559472"/>
              <a:gd name="connsiteY14" fmla="*/ 2536612 h 3709642"/>
              <a:gd name="connsiteX15" fmla="*/ 379225 w 559472"/>
              <a:gd name="connsiteY15" fmla="*/ 2421642 h 3709642"/>
              <a:gd name="connsiteX16" fmla="*/ 368316 w 559472"/>
              <a:gd name="connsiteY16" fmla="*/ 2305627 h 3709642"/>
              <a:gd name="connsiteX17" fmla="*/ 357466 w 559472"/>
              <a:gd name="connsiteY17" fmla="*/ 2189233 h 3709642"/>
              <a:gd name="connsiteX18" fmla="*/ 344982 w 559472"/>
              <a:gd name="connsiteY18" fmla="*/ 2071473 h 3709642"/>
              <a:gd name="connsiteX19" fmla="*/ 332466 w 559472"/>
              <a:gd name="connsiteY19" fmla="*/ 1952216 h 3709642"/>
              <a:gd name="connsiteX20" fmla="*/ 319121 w 559472"/>
              <a:gd name="connsiteY20" fmla="*/ 1833776 h 3709642"/>
              <a:gd name="connsiteX21" fmla="*/ 304408 w 559472"/>
              <a:gd name="connsiteY21" fmla="*/ 1713948 h 3709642"/>
              <a:gd name="connsiteX22" fmla="*/ 288685 w 559472"/>
              <a:gd name="connsiteY22" fmla="*/ 1592703 h 3709642"/>
              <a:gd name="connsiteX23" fmla="*/ 273050 w 559472"/>
              <a:gd name="connsiteY23" fmla="*/ 1471451 h 3709642"/>
              <a:gd name="connsiteX24" fmla="*/ 255813 w 559472"/>
              <a:gd name="connsiteY24" fmla="*/ 1350328 h 3709642"/>
              <a:gd name="connsiteX25" fmla="*/ 237060 w 559472"/>
              <a:gd name="connsiteY25" fmla="*/ 1227080 h 3709642"/>
              <a:gd name="connsiteX26" fmla="*/ 218488 w 559472"/>
              <a:gd name="connsiteY26" fmla="*/ 1106065 h 3709642"/>
              <a:gd name="connsiteX27" fmla="*/ 198221 w 559472"/>
              <a:gd name="connsiteY27" fmla="*/ 982940 h 3709642"/>
              <a:gd name="connsiteX28" fmla="*/ 177152 w 559472"/>
              <a:gd name="connsiteY28" fmla="*/ 858755 h 3709642"/>
              <a:gd name="connsiteX29" fmla="*/ 155551 w 559472"/>
              <a:gd name="connsiteY29" fmla="*/ 736861 h 3709642"/>
              <a:gd name="connsiteX30" fmla="*/ 131782 w 559472"/>
              <a:gd name="connsiteY30" fmla="*/ 613645 h 3709642"/>
              <a:gd name="connsiteX31" fmla="*/ 107123 w 559472"/>
              <a:gd name="connsiteY31" fmla="*/ 490500 h 3709642"/>
              <a:gd name="connsiteX32" fmla="*/ 82552 w 559472"/>
              <a:gd name="connsiteY32" fmla="*/ 367348 h 3709642"/>
              <a:gd name="connsiteX33" fmla="*/ 55608 w 559472"/>
              <a:gd name="connsiteY33" fmla="*/ 244762 h 3709642"/>
              <a:gd name="connsiteX34" fmla="*/ 28130 w 559472"/>
              <a:gd name="connsiteY34" fmla="*/ 122220 h 3709642"/>
              <a:gd name="connsiteX35" fmla="*/ 0 w 559472"/>
              <a:gd name="connsiteY35" fmla="*/ 0 h 3709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559472" h="3709642">
                <a:moveTo>
                  <a:pt x="0" y="0"/>
                </a:moveTo>
                <a:lnTo>
                  <a:pt x="473952" y="0"/>
                </a:lnTo>
                <a:lnTo>
                  <a:pt x="485840" y="161194"/>
                </a:lnTo>
                <a:cubicBezTo>
                  <a:pt x="552063" y="1147770"/>
                  <a:pt x="592441" y="3086737"/>
                  <a:pt x="523949" y="3672197"/>
                </a:cubicBezTo>
                <a:cubicBezTo>
                  <a:pt x="500842" y="3684557"/>
                  <a:pt x="477855" y="3697282"/>
                  <a:pt x="454748" y="3709642"/>
                </a:cubicBezTo>
                <a:lnTo>
                  <a:pt x="448224" y="3510471"/>
                </a:lnTo>
                <a:lnTo>
                  <a:pt x="443564" y="3408563"/>
                </a:lnTo>
                <a:lnTo>
                  <a:pt x="438902" y="3304407"/>
                </a:lnTo>
                <a:lnTo>
                  <a:pt x="433941" y="3198777"/>
                </a:lnTo>
                <a:lnTo>
                  <a:pt x="427584" y="3092510"/>
                </a:lnTo>
                <a:lnTo>
                  <a:pt x="420988" y="2984390"/>
                </a:lnTo>
                <a:lnTo>
                  <a:pt x="414330" y="2874401"/>
                </a:lnTo>
                <a:lnTo>
                  <a:pt x="406840" y="2762980"/>
                </a:lnTo>
                <a:lnTo>
                  <a:pt x="397745" y="2650566"/>
                </a:lnTo>
                <a:lnTo>
                  <a:pt x="389154" y="2536612"/>
                </a:lnTo>
                <a:lnTo>
                  <a:pt x="379225" y="2421642"/>
                </a:lnTo>
                <a:lnTo>
                  <a:pt x="368316" y="2305627"/>
                </a:lnTo>
                <a:lnTo>
                  <a:pt x="357466" y="2189233"/>
                </a:lnTo>
                <a:lnTo>
                  <a:pt x="344982" y="2071473"/>
                </a:lnTo>
                <a:lnTo>
                  <a:pt x="332466" y="1952216"/>
                </a:lnTo>
                <a:lnTo>
                  <a:pt x="319121" y="1833776"/>
                </a:lnTo>
                <a:lnTo>
                  <a:pt x="304408" y="1713948"/>
                </a:lnTo>
                <a:lnTo>
                  <a:pt x="288685" y="1592703"/>
                </a:lnTo>
                <a:lnTo>
                  <a:pt x="273050" y="1471451"/>
                </a:lnTo>
                <a:lnTo>
                  <a:pt x="255813" y="1350328"/>
                </a:lnTo>
                <a:lnTo>
                  <a:pt x="237060" y="1227080"/>
                </a:lnTo>
                <a:lnTo>
                  <a:pt x="218488" y="1106065"/>
                </a:lnTo>
                <a:lnTo>
                  <a:pt x="198221" y="982940"/>
                </a:lnTo>
                <a:lnTo>
                  <a:pt x="177152" y="858755"/>
                </a:lnTo>
                <a:lnTo>
                  <a:pt x="155551" y="736861"/>
                </a:lnTo>
                <a:lnTo>
                  <a:pt x="131782" y="613645"/>
                </a:lnTo>
                <a:lnTo>
                  <a:pt x="107123" y="490500"/>
                </a:lnTo>
                <a:lnTo>
                  <a:pt x="82552" y="367348"/>
                </a:lnTo>
                <a:lnTo>
                  <a:pt x="55608" y="244762"/>
                </a:lnTo>
                <a:lnTo>
                  <a:pt x="28130" y="122220"/>
                </a:lnTo>
                <a:lnTo>
                  <a:pt x="0" y="0"/>
                </a:lnTo>
                <a:close/>
              </a:path>
            </a:pathLst>
          </a:custGeom>
          <a:solidFill>
            <a:schemeClr val="bg1">
              <a:alpha val="20000"/>
            </a:schemeClr>
          </a:solidFill>
          <a:ln>
            <a:noFill/>
          </a:ln>
        </p:spPr>
        <p:txBody>
          <a:bodyPr rtlCol="0" anchor="ctr"/>
          <a:lstStyle/>
          <a:p>
            <a:pPr algn="ctr"/>
            <a:endParaRPr lang="en-US"/>
          </a:p>
        </p:txBody>
      </p:sp>
      <p:sp useBgFill="1">
        <p:nvSpPr>
          <p:cNvPr id="38" name="Freeform: Shape 25">
            <a:extLst>
              <a:ext uri="{FF2B5EF4-FFF2-40B4-BE49-F238E27FC236}">
                <a16:creationId xmlns:a16="http://schemas.microsoft.com/office/drawing/2014/main" id="{7DCB61BE-FA0F-4EFB-BE0E-268BAD8E30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rot="16200000">
            <a:off x="4747655" y="-586345"/>
            <a:ext cx="6858001" cy="8030691"/>
          </a:xfrm>
          <a:custGeom>
            <a:avLst/>
            <a:gdLst>
              <a:gd name="connsiteX0" fmla="*/ 6858001 w 6858001"/>
              <a:gd name="connsiteY0" fmla="*/ 1177 h 8030691"/>
              <a:gd name="connsiteX1" fmla="*/ 6858001 w 6858001"/>
              <a:gd name="connsiteY1" fmla="*/ 1344715 h 8030691"/>
              <a:gd name="connsiteX2" fmla="*/ 6858000 w 6858001"/>
              <a:gd name="connsiteY2" fmla="*/ 1344715 h 8030691"/>
              <a:gd name="connsiteX3" fmla="*/ 6858000 w 6858001"/>
              <a:gd name="connsiteY3" fmla="*/ 8030691 h 8030691"/>
              <a:gd name="connsiteX4" fmla="*/ 0 w 6858001"/>
              <a:gd name="connsiteY4" fmla="*/ 8030690 h 8030691"/>
              <a:gd name="connsiteX5" fmla="*/ 0 w 6858001"/>
              <a:gd name="connsiteY5" fmla="*/ 477747 h 8030691"/>
              <a:gd name="connsiteX6" fmla="*/ 1 w 6858001"/>
              <a:gd name="connsiteY6" fmla="*/ 477747 h 8030691"/>
              <a:gd name="connsiteX7" fmla="*/ 1 w 6858001"/>
              <a:gd name="connsiteY7" fmla="*/ 0 h 8030691"/>
              <a:gd name="connsiteX8" fmla="*/ 40463 w 6858001"/>
              <a:gd name="connsiteY8" fmla="*/ 5883 h 8030691"/>
              <a:gd name="connsiteX9" fmla="*/ 159107 w 6858001"/>
              <a:gd name="connsiteY9" fmla="*/ 23196 h 8030691"/>
              <a:gd name="connsiteX10" fmla="*/ 245518 w 6858001"/>
              <a:gd name="connsiteY10" fmla="*/ 35299 h 8030691"/>
              <a:gd name="connsiteX11" fmla="*/ 348388 w 6858001"/>
              <a:gd name="connsiteY11" fmla="*/ 48074 h 8030691"/>
              <a:gd name="connsiteX12" fmla="*/ 470460 w 6858001"/>
              <a:gd name="connsiteY12" fmla="*/ 63370 h 8030691"/>
              <a:gd name="connsiteX13" fmla="*/ 605563 w 6858001"/>
              <a:gd name="connsiteY13" fmla="*/ 79507 h 8030691"/>
              <a:gd name="connsiteX14" fmla="*/ 757810 w 6858001"/>
              <a:gd name="connsiteY14" fmla="*/ 96484 h 8030691"/>
              <a:gd name="connsiteX15" fmla="*/ 923774 w 6858001"/>
              <a:gd name="connsiteY15" fmla="*/ 114469 h 8030691"/>
              <a:gd name="connsiteX16" fmla="*/ 1104139 w 6858001"/>
              <a:gd name="connsiteY16" fmla="*/ 132455 h 8030691"/>
              <a:gd name="connsiteX17" fmla="*/ 1296163 w 6858001"/>
              <a:gd name="connsiteY17" fmla="*/ 150776 h 8030691"/>
              <a:gd name="connsiteX18" fmla="*/ 1503275 w 6858001"/>
              <a:gd name="connsiteY18" fmla="*/ 167753 h 8030691"/>
              <a:gd name="connsiteX19" fmla="*/ 1719988 w 6858001"/>
              <a:gd name="connsiteY19" fmla="*/ 184058 h 8030691"/>
              <a:gd name="connsiteX20" fmla="*/ 1949045 w 6858001"/>
              <a:gd name="connsiteY20" fmla="*/ 198850 h 8030691"/>
              <a:gd name="connsiteX21" fmla="*/ 2187703 w 6858001"/>
              <a:gd name="connsiteY21" fmla="*/ 212969 h 8030691"/>
              <a:gd name="connsiteX22" fmla="*/ 2436649 w 6858001"/>
              <a:gd name="connsiteY22" fmla="*/ 226249 h 8030691"/>
              <a:gd name="connsiteX23" fmla="*/ 2564208 w 6858001"/>
              <a:gd name="connsiteY23" fmla="*/ 230955 h 8030691"/>
              <a:gd name="connsiteX24" fmla="*/ 2694509 w 6858001"/>
              <a:gd name="connsiteY24" fmla="*/ 236166 h 8030691"/>
              <a:gd name="connsiteX25" fmla="*/ 2826869 w 6858001"/>
              <a:gd name="connsiteY25" fmla="*/ 241040 h 8030691"/>
              <a:gd name="connsiteX26" fmla="*/ 2959914 w 6858001"/>
              <a:gd name="connsiteY26" fmla="*/ 244234 h 8030691"/>
              <a:gd name="connsiteX27" fmla="*/ 3095702 w 6858001"/>
              <a:gd name="connsiteY27" fmla="*/ 247092 h 8030691"/>
              <a:gd name="connsiteX28" fmla="*/ 3232862 w 6858001"/>
              <a:gd name="connsiteY28" fmla="*/ 250117 h 8030691"/>
              <a:gd name="connsiteX29" fmla="*/ 3372766 w 6858001"/>
              <a:gd name="connsiteY29" fmla="*/ 252134 h 8030691"/>
              <a:gd name="connsiteX30" fmla="*/ 3514040 w 6858001"/>
              <a:gd name="connsiteY30" fmla="*/ 252134 h 8030691"/>
              <a:gd name="connsiteX31" fmla="*/ 3656686 w 6858001"/>
              <a:gd name="connsiteY31" fmla="*/ 253143 h 8030691"/>
              <a:gd name="connsiteX32" fmla="*/ 3800705 w 6858001"/>
              <a:gd name="connsiteY32" fmla="*/ 252134 h 8030691"/>
              <a:gd name="connsiteX33" fmla="*/ 3946780 w 6858001"/>
              <a:gd name="connsiteY33" fmla="*/ 250117 h 8030691"/>
              <a:gd name="connsiteX34" fmla="*/ 4092856 w 6858001"/>
              <a:gd name="connsiteY34" fmla="*/ 248268 h 8030691"/>
              <a:gd name="connsiteX35" fmla="*/ 4240988 w 6858001"/>
              <a:gd name="connsiteY35" fmla="*/ 244234 h 8030691"/>
              <a:gd name="connsiteX36" fmla="*/ 4390492 w 6858001"/>
              <a:gd name="connsiteY36" fmla="*/ 240032 h 8030691"/>
              <a:gd name="connsiteX37" fmla="*/ 4539997 w 6858001"/>
              <a:gd name="connsiteY37" fmla="*/ 235157 h 8030691"/>
              <a:gd name="connsiteX38" fmla="*/ 4690873 w 6858001"/>
              <a:gd name="connsiteY38" fmla="*/ 228266 h 8030691"/>
              <a:gd name="connsiteX39" fmla="*/ 4843120 w 6858001"/>
              <a:gd name="connsiteY39" fmla="*/ 220029 h 8030691"/>
              <a:gd name="connsiteX40" fmla="*/ 4996054 w 6858001"/>
              <a:gd name="connsiteY40" fmla="*/ 212129 h 8030691"/>
              <a:gd name="connsiteX41" fmla="*/ 5148987 w 6858001"/>
              <a:gd name="connsiteY41" fmla="*/ 202044 h 8030691"/>
              <a:gd name="connsiteX42" fmla="*/ 5303978 w 6858001"/>
              <a:gd name="connsiteY42" fmla="*/ 189941 h 8030691"/>
              <a:gd name="connsiteX43" fmla="*/ 5456911 w 6858001"/>
              <a:gd name="connsiteY43" fmla="*/ 177839 h 8030691"/>
              <a:gd name="connsiteX44" fmla="*/ 5612588 w 6858001"/>
              <a:gd name="connsiteY44" fmla="*/ 163887 h 8030691"/>
              <a:gd name="connsiteX45" fmla="*/ 5768950 w 6858001"/>
              <a:gd name="connsiteY45" fmla="*/ 148591 h 8030691"/>
              <a:gd name="connsiteX46" fmla="*/ 5923255 w 6858001"/>
              <a:gd name="connsiteY46" fmla="*/ 132455 h 8030691"/>
              <a:gd name="connsiteX47" fmla="*/ 6079618 w 6858001"/>
              <a:gd name="connsiteY47" fmla="*/ 113629 h 8030691"/>
              <a:gd name="connsiteX48" fmla="*/ 6235294 w 6858001"/>
              <a:gd name="connsiteY48" fmla="*/ 93458 h 8030691"/>
              <a:gd name="connsiteX49" fmla="*/ 6391657 w 6858001"/>
              <a:gd name="connsiteY49" fmla="*/ 73455 h 8030691"/>
              <a:gd name="connsiteX50" fmla="*/ 6547333 w 6858001"/>
              <a:gd name="connsiteY50" fmla="*/ 50091 h 8030691"/>
              <a:gd name="connsiteX51" fmla="*/ 6702324 w 6858001"/>
              <a:gd name="connsiteY51" fmla="*/ 26222 h 80306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6858001" h="8030691">
                <a:moveTo>
                  <a:pt x="6858001" y="1177"/>
                </a:moveTo>
                <a:lnTo>
                  <a:pt x="6858001" y="1344715"/>
                </a:lnTo>
                <a:lnTo>
                  <a:pt x="6858000" y="1344715"/>
                </a:lnTo>
                <a:lnTo>
                  <a:pt x="6858000" y="8030691"/>
                </a:lnTo>
                <a:lnTo>
                  <a:pt x="0" y="8030690"/>
                </a:lnTo>
                <a:lnTo>
                  <a:pt x="0" y="477747"/>
                </a:lnTo>
                <a:lnTo>
                  <a:pt x="1" y="477747"/>
                </a:lnTo>
                <a:lnTo>
                  <a:pt x="1" y="0"/>
                </a:lnTo>
                <a:lnTo>
                  <a:pt x="40463" y="5883"/>
                </a:lnTo>
                <a:lnTo>
                  <a:pt x="159107" y="23196"/>
                </a:lnTo>
                <a:lnTo>
                  <a:pt x="245518" y="35299"/>
                </a:lnTo>
                <a:lnTo>
                  <a:pt x="348388" y="48074"/>
                </a:lnTo>
                <a:lnTo>
                  <a:pt x="470460" y="63370"/>
                </a:lnTo>
                <a:lnTo>
                  <a:pt x="605563" y="79507"/>
                </a:lnTo>
                <a:lnTo>
                  <a:pt x="757810" y="96484"/>
                </a:lnTo>
                <a:lnTo>
                  <a:pt x="923774" y="114469"/>
                </a:lnTo>
                <a:lnTo>
                  <a:pt x="1104139" y="132455"/>
                </a:lnTo>
                <a:lnTo>
                  <a:pt x="1296163" y="150776"/>
                </a:lnTo>
                <a:lnTo>
                  <a:pt x="1503275" y="167753"/>
                </a:lnTo>
                <a:lnTo>
                  <a:pt x="1719988" y="184058"/>
                </a:lnTo>
                <a:lnTo>
                  <a:pt x="1949045" y="198850"/>
                </a:lnTo>
                <a:lnTo>
                  <a:pt x="2187703" y="212969"/>
                </a:lnTo>
                <a:lnTo>
                  <a:pt x="2436649" y="226249"/>
                </a:lnTo>
                <a:lnTo>
                  <a:pt x="2564208" y="230955"/>
                </a:lnTo>
                <a:lnTo>
                  <a:pt x="2694509" y="236166"/>
                </a:lnTo>
                <a:lnTo>
                  <a:pt x="2826869" y="241040"/>
                </a:lnTo>
                <a:lnTo>
                  <a:pt x="2959914" y="244234"/>
                </a:lnTo>
                <a:lnTo>
                  <a:pt x="3095702" y="247092"/>
                </a:lnTo>
                <a:lnTo>
                  <a:pt x="3232862" y="250117"/>
                </a:lnTo>
                <a:lnTo>
                  <a:pt x="3372766" y="252134"/>
                </a:lnTo>
                <a:lnTo>
                  <a:pt x="3514040" y="252134"/>
                </a:lnTo>
                <a:lnTo>
                  <a:pt x="3656686" y="253143"/>
                </a:lnTo>
                <a:lnTo>
                  <a:pt x="3800705" y="252134"/>
                </a:lnTo>
                <a:lnTo>
                  <a:pt x="3946780" y="250117"/>
                </a:lnTo>
                <a:lnTo>
                  <a:pt x="4092856" y="248268"/>
                </a:lnTo>
                <a:lnTo>
                  <a:pt x="4240988" y="244234"/>
                </a:lnTo>
                <a:lnTo>
                  <a:pt x="4390492" y="240032"/>
                </a:lnTo>
                <a:lnTo>
                  <a:pt x="4539997" y="235157"/>
                </a:lnTo>
                <a:lnTo>
                  <a:pt x="4690873" y="228266"/>
                </a:lnTo>
                <a:lnTo>
                  <a:pt x="4843120" y="220029"/>
                </a:lnTo>
                <a:lnTo>
                  <a:pt x="4996054" y="212129"/>
                </a:lnTo>
                <a:lnTo>
                  <a:pt x="5148987" y="202044"/>
                </a:lnTo>
                <a:lnTo>
                  <a:pt x="5303978" y="189941"/>
                </a:lnTo>
                <a:lnTo>
                  <a:pt x="5456911" y="177839"/>
                </a:lnTo>
                <a:lnTo>
                  <a:pt x="5612588" y="163887"/>
                </a:lnTo>
                <a:lnTo>
                  <a:pt x="5768950" y="148591"/>
                </a:lnTo>
                <a:lnTo>
                  <a:pt x="5923255" y="132455"/>
                </a:lnTo>
                <a:lnTo>
                  <a:pt x="6079618" y="113629"/>
                </a:lnTo>
                <a:lnTo>
                  <a:pt x="6235294" y="93458"/>
                </a:lnTo>
                <a:lnTo>
                  <a:pt x="6391657" y="73455"/>
                </a:lnTo>
                <a:lnTo>
                  <a:pt x="6547333" y="50091"/>
                </a:lnTo>
                <a:lnTo>
                  <a:pt x="6702324" y="26222"/>
                </a:lnTo>
                <a:close/>
              </a:path>
            </a:pathLst>
          </a:custGeom>
          <a:ln>
            <a:noFill/>
          </a:ln>
        </p:spPr>
      </p:sp>
      <p:sp>
        <p:nvSpPr>
          <p:cNvPr id="39" name="Rectangle 27">
            <a:extLst>
              <a:ext uri="{FF2B5EF4-FFF2-40B4-BE49-F238E27FC236}">
                <a16:creationId xmlns:a16="http://schemas.microsoft.com/office/drawing/2014/main" id="{A4B31EAA-7423-46F7-9B90-4AB2B09C35C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3" name="Metin kutusu 2">
            <a:extLst>
              <a:ext uri="{FF2B5EF4-FFF2-40B4-BE49-F238E27FC236}">
                <a16:creationId xmlns:a16="http://schemas.microsoft.com/office/drawing/2014/main" id="{45E8856F-F635-44B1-B3B7-832A922907B4}"/>
              </a:ext>
            </a:extLst>
          </p:cNvPr>
          <p:cNvSpPr txBox="1"/>
          <p:nvPr/>
        </p:nvSpPr>
        <p:spPr>
          <a:xfrm>
            <a:off x="643855" y="3072385"/>
            <a:ext cx="3108057" cy="2947415"/>
          </a:xfrm>
          <a:prstGeom prst="rect">
            <a:avLst/>
          </a:prstGeom>
        </p:spPr>
        <p:txBody>
          <a:bodyPr vert="horz" lIns="91440" tIns="45720" rIns="91440" bIns="45720" rtlCol="0">
            <a:normAutofit/>
          </a:bodyPr>
          <a:lstStyle/>
          <a:p>
            <a:pPr>
              <a:spcBef>
                <a:spcPts val="1000"/>
              </a:spcBef>
              <a:buClr>
                <a:schemeClr val="bg2">
                  <a:lumMod val="40000"/>
                  <a:lumOff val="60000"/>
                </a:schemeClr>
              </a:buClr>
              <a:buSzPct val="80000"/>
              <a:buFont typeface="Wingdings 3" charset="2"/>
              <a:buChar char=""/>
            </a:pPr>
            <a:r>
              <a:rPr lang="en-US" sz="1400" dirty="0" err="1">
                <a:solidFill>
                  <a:srgbClr val="FFFFFF"/>
                </a:solidFill>
                <a:latin typeface="+mj-lt"/>
                <a:ea typeface="+mj-ea"/>
                <a:cs typeface="+mj-cs"/>
              </a:rPr>
              <a:t>Kriptografi</a:t>
            </a:r>
            <a:r>
              <a:rPr lang="en-US" sz="1400" dirty="0">
                <a:solidFill>
                  <a:srgbClr val="FFFFFF"/>
                </a:solidFill>
                <a:latin typeface="+mj-lt"/>
                <a:ea typeface="+mj-ea"/>
                <a:cs typeface="+mj-cs"/>
              </a:rPr>
              <a:t>, </a:t>
            </a:r>
            <a:r>
              <a:rPr lang="en-US" sz="1400" dirty="0" err="1">
                <a:solidFill>
                  <a:srgbClr val="FFFFFF"/>
                </a:solidFill>
                <a:latin typeface="+mj-lt"/>
                <a:ea typeface="+mj-ea"/>
                <a:cs typeface="+mj-cs"/>
              </a:rPr>
              <a:t>açık</a:t>
            </a:r>
            <a:r>
              <a:rPr lang="en-US" sz="1400" dirty="0">
                <a:solidFill>
                  <a:srgbClr val="FFFFFF"/>
                </a:solidFill>
                <a:latin typeface="+mj-lt"/>
                <a:ea typeface="+mj-ea"/>
                <a:cs typeface="+mj-cs"/>
              </a:rPr>
              <a:t> </a:t>
            </a:r>
            <a:r>
              <a:rPr lang="en-US" sz="1400" dirty="0" err="1">
                <a:solidFill>
                  <a:srgbClr val="FFFFFF"/>
                </a:solidFill>
                <a:latin typeface="+mj-lt"/>
                <a:ea typeface="+mj-ea"/>
                <a:cs typeface="+mj-cs"/>
              </a:rPr>
              <a:t>metini</a:t>
            </a:r>
            <a:r>
              <a:rPr lang="en-US" sz="1400" dirty="0">
                <a:solidFill>
                  <a:srgbClr val="FFFFFF"/>
                </a:solidFill>
                <a:latin typeface="+mj-lt"/>
                <a:ea typeface="+mj-ea"/>
                <a:cs typeface="+mj-cs"/>
              </a:rPr>
              <a:t> (plain text) </a:t>
            </a:r>
            <a:r>
              <a:rPr lang="en-US" sz="1400" dirty="0" err="1">
                <a:solidFill>
                  <a:srgbClr val="FFFFFF"/>
                </a:solidFill>
                <a:latin typeface="+mj-lt"/>
                <a:ea typeface="+mj-ea"/>
                <a:cs typeface="+mj-cs"/>
              </a:rPr>
              <a:t>şifreleme</a:t>
            </a:r>
            <a:r>
              <a:rPr lang="en-US" sz="1400" dirty="0">
                <a:solidFill>
                  <a:srgbClr val="FFFFFF"/>
                </a:solidFill>
                <a:latin typeface="+mj-lt"/>
                <a:ea typeface="+mj-ea"/>
                <a:cs typeface="+mj-cs"/>
              </a:rPr>
              <a:t> </a:t>
            </a:r>
            <a:r>
              <a:rPr lang="en-US" sz="1400" dirty="0" err="1">
                <a:solidFill>
                  <a:srgbClr val="FFFFFF"/>
                </a:solidFill>
                <a:latin typeface="+mj-lt"/>
                <a:ea typeface="+mj-ea"/>
                <a:cs typeface="+mj-cs"/>
              </a:rPr>
              <a:t>algoritmalarını</a:t>
            </a:r>
            <a:r>
              <a:rPr lang="en-US" sz="1400" dirty="0">
                <a:solidFill>
                  <a:srgbClr val="FFFFFF"/>
                </a:solidFill>
                <a:latin typeface="+mj-lt"/>
                <a:ea typeface="+mj-ea"/>
                <a:cs typeface="+mj-cs"/>
              </a:rPr>
              <a:t> </a:t>
            </a:r>
            <a:r>
              <a:rPr lang="en-US" sz="1400" dirty="0" err="1">
                <a:solidFill>
                  <a:srgbClr val="FFFFFF"/>
                </a:solidFill>
                <a:latin typeface="+mj-lt"/>
                <a:ea typeface="+mj-ea"/>
                <a:cs typeface="+mj-cs"/>
              </a:rPr>
              <a:t>kullarak</a:t>
            </a:r>
            <a:r>
              <a:rPr lang="en-US" sz="1400" dirty="0">
                <a:solidFill>
                  <a:srgbClr val="FFFFFF"/>
                </a:solidFill>
                <a:latin typeface="+mj-lt"/>
                <a:ea typeface="+mj-ea"/>
                <a:cs typeface="+mj-cs"/>
              </a:rPr>
              <a:t> </a:t>
            </a:r>
            <a:r>
              <a:rPr lang="en-US" sz="1400" dirty="0" err="1">
                <a:solidFill>
                  <a:srgbClr val="FFFFFF"/>
                </a:solidFill>
                <a:latin typeface="+mj-lt"/>
                <a:ea typeface="+mj-ea"/>
                <a:cs typeface="+mj-cs"/>
              </a:rPr>
              <a:t>şifrelenmiş</a:t>
            </a:r>
            <a:r>
              <a:rPr lang="en-US" sz="1400" dirty="0">
                <a:solidFill>
                  <a:srgbClr val="FFFFFF"/>
                </a:solidFill>
                <a:latin typeface="+mj-lt"/>
                <a:ea typeface="+mj-ea"/>
                <a:cs typeface="+mj-cs"/>
              </a:rPr>
              <a:t> </a:t>
            </a:r>
            <a:r>
              <a:rPr lang="en-US" sz="1400" dirty="0" err="1">
                <a:solidFill>
                  <a:srgbClr val="FFFFFF"/>
                </a:solidFill>
                <a:latin typeface="+mj-lt"/>
                <a:ea typeface="+mj-ea"/>
                <a:cs typeface="+mj-cs"/>
              </a:rPr>
              <a:t>metine</a:t>
            </a:r>
            <a:r>
              <a:rPr lang="en-US" sz="1400" dirty="0">
                <a:solidFill>
                  <a:srgbClr val="FFFFFF"/>
                </a:solidFill>
                <a:latin typeface="+mj-lt"/>
                <a:ea typeface="+mj-ea"/>
                <a:cs typeface="+mj-cs"/>
              </a:rPr>
              <a:t> (cipher text) </a:t>
            </a:r>
            <a:r>
              <a:rPr lang="en-US" sz="1400" dirty="0" err="1">
                <a:solidFill>
                  <a:srgbClr val="FFFFFF"/>
                </a:solidFill>
                <a:latin typeface="+mj-lt"/>
                <a:ea typeface="+mj-ea"/>
                <a:cs typeface="+mj-cs"/>
              </a:rPr>
              <a:t>dönüştüren</a:t>
            </a:r>
            <a:r>
              <a:rPr lang="en-US" sz="1400" dirty="0">
                <a:solidFill>
                  <a:srgbClr val="FFFFFF"/>
                </a:solidFill>
                <a:latin typeface="+mj-lt"/>
                <a:ea typeface="+mj-ea"/>
                <a:cs typeface="+mj-cs"/>
              </a:rPr>
              <a:t>, </a:t>
            </a:r>
            <a:r>
              <a:rPr lang="en-US" sz="1400" dirty="0" err="1">
                <a:solidFill>
                  <a:srgbClr val="FFFFFF"/>
                </a:solidFill>
                <a:latin typeface="+mj-lt"/>
                <a:ea typeface="+mj-ea"/>
                <a:cs typeface="+mj-cs"/>
              </a:rPr>
              <a:t>gönderilen</a:t>
            </a:r>
            <a:r>
              <a:rPr lang="en-US" sz="1400" dirty="0">
                <a:solidFill>
                  <a:srgbClr val="FFFFFF"/>
                </a:solidFill>
                <a:latin typeface="+mj-lt"/>
                <a:ea typeface="+mj-ea"/>
                <a:cs typeface="+mj-cs"/>
              </a:rPr>
              <a:t> </a:t>
            </a:r>
            <a:r>
              <a:rPr lang="en-US" sz="1400" dirty="0" err="1">
                <a:solidFill>
                  <a:srgbClr val="FFFFFF"/>
                </a:solidFill>
                <a:latin typeface="+mj-lt"/>
                <a:ea typeface="+mj-ea"/>
                <a:cs typeface="+mj-cs"/>
              </a:rPr>
              <a:t>mesajın</a:t>
            </a:r>
            <a:r>
              <a:rPr lang="en-US" sz="1400" dirty="0">
                <a:solidFill>
                  <a:srgbClr val="FFFFFF"/>
                </a:solidFill>
                <a:latin typeface="+mj-lt"/>
                <a:ea typeface="+mj-ea"/>
                <a:cs typeface="+mj-cs"/>
              </a:rPr>
              <a:t> </a:t>
            </a:r>
            <a:r>
              <a:rPr lang="en-US" sz="1400" dirty="0" err="1">
                <a:solidFill>
                  <a:srgbClr val="FFFFFF"/>
                </a:solidFill>
                <a:latin typeface="+mj-lt"/>
                <a:ea typeface="+mj-ea"/>
                <a:cs typeface="+mj-cs"/>
              </a:rPr>
              <a:t>güvenli</a:t>
            </a:r>
            <a:r>
              <a:rPr lang="en-US" sz="1400" dirty="0">
                <a:solidFill>
                  <a:srgbClr val="FFFFFF"/>
                </a:solidFill>
                <a:latin typeface="+mj-lt"/>
                <a:ea typeface="+mj-ea"/>
                <a:cs typeface="+mj-cs"/>
              </a:rPr>
              <a:t> </a:t>
            </a:r>
            <a:r>
              <a:rPr lang="en-US" sz="1400" dirty="0" err="1">
                <a:solidFill>
                  <a:srgbClr val="FFFFFF"/>
                </a:solidFill>
                <a:latin typeface="+mj-lt"/>
                <a:ea typeface="+mj-ea"/>
                <a:cs typeface="+mj-cs"/>
              </a:rPr>
              <a:t>olarak</a:t>
            </a:r>
            <a:r>
              <a:rPr lang="en-US" sz="1400" dirty="0">
                <a:solidFill>
                  <a:srgbClr val="FFFFFF"/>
                </a:solidFill>
                <a:latin typeface="+mj-lt"/>
                <a:ea typeface="+mj-ea"/>
                <a:cs typeface="+mj-cs"/>
              </a:rPr>
              <a:t> </a:t>
            </a:r>
            <a:r>
              <a:rPr lang="en-US" sz="1400" dirty="0" err="1">
                <a:solidFill>
                  <a:srgbClr val="FFFFFF"/>
                </a:solidFill>
                <a:latin typeface="+mj-lt"/>
                <a:ea typeface="+mj-ea"/>
                <a:cs typeface="+mj-cs"/>
              </a:rPr>
              <a:t>iletilmesini</a:t>
            </a:r>
            <a:r>
              <a:rPr lang="en-US" sz="1400" dirty="0">
                <a:solidFill>
                  <a:srgbClr val="FFFFFF"/>
                </a:solidFill>
                <a:latin typeface="+mj-lt"/>
                <a:ea typeface="+mj-ea"/>
                <a:cs typeface="+mj-cs"/>
              </a:rPr>
              <a:t> </a:t>
            </a:r>
            <a:r>
              <a:rPr lang="en-US" sz="1400" dirty="0" err="1">
                <a:solidFill>
                  <a:srgbClr val="FFFFFF"/>
                </a:solidFill>
                <a:latin typeface="+mj-lt"/>
                <a:ea typeface="+mj-ea"/>
                <a:cs typeface="+mj-cs"/>
              </a:rPr>
              <a:t>sağlayan</a:t>
            </a:r>
            <a:r>
              <a:rPr lang="en-US" sz="1400" dirty="0">
                <a:solidFill>
                  <a:srgbClr val="FFFFFF"/>
                </a:solidFill>
                <a:latin typeface="+mj-lt"/>
                <a:ea typeface="+mj-ea"/>
                <a:cs typeface="+mj-cs"/>
              </a:rPr>
              <a:t> </a:t>
            </a:r>
            <a:r>
              <a:rPr lang="en-US" sz="1400" dirty="0" err="1">
                <a:solidFill>
                  <a:srgbClr val="FFFFFF"/>
                </a:solidFill>
                <a:latin typeface="+mj-lt"/>
                <a:ea typeface="+mj-ea"/>
                <a:cs typeface="+mj-cs"/>
              </a:rPr>
              <a:t>tekniktir</a:t>
            </a:r>
            <a:r>
              <a:rPr lang="en-US" sz="1400" dirty="0">
                <a:solidFill>
                  <a:srgbClr val="FFFFFF"/>
                </a:solidFill>
                <a:latin typeface="+mj-lt"/>
                <a:ea typeface="+mj-ea"/>
                <a:cs typeface="+mj-cs"/>
              </a:rPr>
              <a:t>. </a:t>
            </a:r>
            <a:r>
              <a:rPr lang="tr-TR" sz="1400" dirty="0">
                <a:solidFill>
                  <a:srgbClr val="FFFFFF"/>
                </a:solidFill>
                <a:latin typeface="+mj-lt"/>
                <a:ea typeface="+mj-ea"/>
                <a:cs typeface="+mj-cs"/>
              </a:rPr>
              <a:t> </a:t>
            </a:r>
          </a:p>
          <a:p>
            <a:pPr>
              <a:spcBef>
                <a:spcPts val="1000"/>
              </a:spcBef>
              <a:buClr>
                <a:schemeClr val="bg2">
                  <a:lumMod val="40000"/>
                  <a:lumOff val="60000"/>
                </a:schemeClr>
              </a:buClr>
              <a:buSzPct val="80000"/>
            </a:pPr>
            <a:endParaRPr lang="tr-TR" sz="1400" dirty="0">
              <a:solidFill>
                <a:srgbClr val="FFFFFF"/>
              </a:solidFill>
              <a:latin typeface="+mj-lt"/>
              <a:ea typeface="+mj-ea"/>
              <a:cs typeface="+mj-cs"/>
            </a:endParaRPr>
          </a:p>
        </p:txBody>
      </p:sp>
      <p:pic>
        <p:nvPicPr>
          <p:cNvPr id="5" name="Resim 4">
            <a:extLst>
              <a:ext uri="{FF2B5EF4-FFF2-40B4-BE49-F238E27FC236}">
                <a16:creationId xmlns:a16="http://schemas.microsoft.com/office/drawing/2014/main" id="{9648052D-6679-43A5-90CE-4FD53CBA88B1}"/>
              </a:ext>
            </a:extLst>
          </p:cNvPr>
          <p:cNvPicPr>
            <a:picLocks noChangeAspect="1"/>
          </p:cNvPicPr>
          <p:nvPr/>
        </p:nvPicPr>
        <p:blipFill>
          <a:blip r:embed="rId6"/>
          <a:stretch>
            <a:fillRect/>
          </a:stretch>
        </p:blipFill>
        <p:spPr>
          <a:xfrm>
            <a:off x="5048451" y="2093598"/>
            <a:ext cx="6495847" cy="3280402"/>
          </a:xfrm>
          <a:prstGeom prst="rect">
            <a:avLst/>
          </a:prstGeom>
          <a:effectLst/>
        </p:spPr>
      </p:pic>
    </p:spTree>
    <p:extLst>
      <p:ext uri="{BB962C8B-B14F-4D97-AF65-F5344CB8AC3E}">
        <p14:creationId xmlns:p14="http://schemas.microsoft.com/office/powerpoint/2010/main" val="1738137896"/>
      </p:ext>
    </p:extLst>
  </p:cSld>
  <p:clrMapOvr>
    <a:overrideClrMapping bg1="lt1" tx1="dk1" bg2="lt2" tx2="dk2" accent1="accent1" accent2="accent2" accent3="accent3" accent4="accent4" accent5="accent5" accent6="accent6" hlink="hlink" folHlink="folHlink"/>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8" name="Picture 28">
            <a:extLst>
              <a:ext uri="{FF2B5EF4-FFF2-40B4-BE49-F238E27FC236}">
                <a16:creationId xmlns:a16="http://schemas.microsoft.com/office/drawing/2014/main" id="{41B68C77-138E-4BF7-A276-BD0C78A4219F}"/>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2">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49" name="Picture 30">
            <a:extLst>
              <a:ext uri="{FF2B5EF4-FFF2-40B4-BE49-F238E27FC236}">
                <a16:creationId xmlns:a16="http://schemas.microsoft.com/office/drawing/2014/main" id="{7C268552-D473-46ED-B1B8-422042C4DEF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3">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50" name="Oval 32">
            <a:extLst>
              <a:ext uri="{FF2B5EF4-FFF2-40B4-BE49-F238E27FC236}">
                <a16:creationId xmlns:a16="http://schemas.microsoft.com/office/drawing/2014/main" id="{4AC0CD9D-7610-4620-93B4-798CCD9AB58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60901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51" name="Picture 34">
            <a:extLst>
              <a:ext uri="{FF2B5EF4-FFF2-40B4-BE49-F238E27FC236}">
                <a16:creationId xmlns:a16="http://schemas.microsoft.com/office/drawing/2014/main" id="{B9238B3E-24AA-439A-B527-6C5DF6D72145}"/>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4">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52" name="Picture 36">
            <a:extLst>
              <a:ext uri="{FF2B5EF4-FFF2-40B4-BE49-F238E27FC236}">
                <a16:creationId xmlns:a16="http://schemas.microsoft.com/office/drawing/2014/main" id="{69F01145-BEA3-4CBF-AA21-10077B948CA8}"/>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5">
            <a:extLst>
              <a:ext uri="{28A0092B-C50C-407E-A947-70E740481C1C}">
                <a14:useLocalDpi xmlns:a14="http://schemas.microsoft.com/office/drawing/2010/main" val="0"/>
              </a:ext>
            </a:extLst>
          </a:blip>
          <a:srcRect b="23320"/>
          <a:stretch/>
        </p:blipFill>
        <p:spPr>
          <a:xfrm>
            <a:off x="8605878" y="6096000"/>
            <a:ext cx="993734" cy="762000"/>
          </a:xfrm>
          <a:prstGeom prst="rect">
            <a:avLst/>
          </a:prstGeom>
        </p:spPr>
      </p:pic>
      <p:sp>
        <p:nvSpPr>
          <p:cNvPr id="53" name="Rectangle 38">
            <a:extLst>
              <a:ext uri="{FF2B5EF4-FFF2-40B4-BE49-F238E27FC236}">
                <a16:creationId xmlns:a16="http://schemas.microsoft.com/office/drawing/2014/main" id="{DE4D62F9-188E-4530-84C2-24BDEE4BEB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54" name="Rectangle 40">
            <a:extLst>
              <a:ext uri="{FF2B5EF4-FFF2-40B4-BE49-F238E27FC236}">
                <a16:creationId xmlns:a16="http://schemas.microsoft.com/office/drawing/2014/main" id="{757B325C-3E35-45CF-9D07-3BCB281F3B9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sp>
        <p:nvSpPr>
          <p:cNvPr id="2" name="Başlık 1">
            <a:extLst>
              <a:ext uri="{FF2B5EF4-FFF2-40B4-BE49-F238E27FC236}">
                <a16:creationId xmlns:a16="http://schemas.microsoft.com/office/drawing/2014/main" id="{B9F8E028-9275-4479-AB26-E76700C102B5}"/>
              </a:ext>
            </a:extLst>
          </p:cNvPr>
          <p:cNvSpPr>
            <a:spLocks noGrp="1"/>
          </p:cNvSpPr>
          <p:nvPr>
            <p:ph type="title"/>
          </p:nvPr>
        </p:nvSpPr>
        <p:spPr>
          <a:xfrm>
            <a:off x="8191925" y="1325880"/>
            <a:ext cx="3352375" cy="3066507"/>
          </a:xfrm>
        </p:spPr>
        <p:txBody>
          <a:bodyPr vert="horz" lIns="91440" tIns="45720" rIns="91440" bIns="45720" rtlCol="0" anchor="b">
            <a:normAutofit/>
          </a:bodyPr>
          <a:lstStyle/>
          <a:p>
            <a:r>
              <a:rPr lang="en-US" sz="3800" b="0" i="0" kern="1200">
                <a:solidFill>
                  <a:srgbClr val="EBEBEB"/>
                </a:solidFill>
                <a:latin typeface="+mj-lt"/>
                <a:ea typeface="+mj-ea"/>
                <a:cs typeface="+mj-cs"/>
              </a:rPr>
              <a:t>KRİPTOGRAFİ</a:t>
            </a:r>
          </a:p>
        </p:txBody>
      </p:sp>
      <p:sp>
        <p:nvSpPr>
          <p:cNvPr id="55" name="Freeform 36">
            <a:extLst>
              <a:ext uri="{FF2B5EF4-FFF2-40B4-BE49-F238E27FC236}">
                <a16:creationId xmlns:a16="http://schemas.microsoft.com/office/drawing/2014/main" id="{C24BEC42-AFF3-40D1-93A2-A27A42E1E23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463681" y="-1"/>
            <a:ext cx="559472" cy="3709642"/>
          </a:xfrm>
          <a:custGeom>
            <a:avLst/>
            <a:gdLst>
              <a:gd name="connsiteX0" fmla="*/ 0 w 559472"/>
              <a:gd name="connsiteY0" fmla="*/ 0 h 3709642"/>
              <a:gd name="connsiteX1" fmla="*/ 473952 w 559472"/>
              <a:gd name="connsiteY1" fmla="*/ 0 h 3709642"/>
              <a:gd name="connsiteX2" fmla="*/ 485840 w 559472"/>
              <a:gd name="connsiteY2" fmla="*/ 161194 h 3709642"/>
              <a:gd name="connsiteX3" fmla="*/ 523949 w 559472"/>
              <a:gd name="connsiteY3" fmla="*/ 3672197 h 3709642"/>
              <a:gd name="connsiteX4" fmla="*/ 454748 w 559472"/>
              <a:gd name="connsiteY4" fmla="*/ 3709642 h 3709642"/>
              <a:gd name="connsiteX5" fmla="*/ 448224 w 559472"/>
              <a:gd name="connsiteY5" fmla="*/ 3510471 h 3709642"/>
              <a:gd name="connsiteX6" fmla="*/ 443564 w 559472"/>
              <a:gd name="connsiteY6" fmla="*/ 3408563 h 3709642"/>
              <a:gd name="connsiteX7" fmla="*/ 438902 w 559472"/>
              <a:gd name="connsiteY7" fmla="*/ 3304407 h 3709642"/>
              <a:gd name="connsiteX8" fmla="*/ 433941 w 559472"/>
              <a:gd name="connsiteY8" fmla="*/ 3198777 h 3709642"/>
              <a:gd name="connsiteX9" fmla="*/ 427584 w 559472"/>
              <a:gd name="connsiteY9" fmla="*/ 3092510 h 3709642"/>
              <a:gd name="connsiteX10" fmla="*/ 420988 w 559472"/>
              <a:gd name="connsiteY10" fmla="*/ 2984390 h 3709642"/>
              <a:gd name="connsiteX11" fmla="*/ 414330 w 559472"/>
              <a:gd name="connsiteY11" fmla="*/ 2874401 h 3709642"/>
              <a:gd name="connsiteX12" fmla="*/ 406840 w 559472"/>
              <a:gd name="connsiteY12" fmla="*/ 2762980 h 3709642"/>
              <a:gd name="connsiteX13" fmla="*/ 397745 w 559472"/>
              <a:gd name="connsiteY13" fmla="*/ 2650566 h 3709642"/>
              <a:gd name="connsiteX14" fmla="*/ 389154 w 559472"/>
              <a:gd name="connsiteY14" fmla="*/ 2536612 h 3709642"/>
              <a:gd name="connsiteX15" fmla="*/ 379225 w 559472"/>
              <a:gd name="connsiteY15" fmla="*/ 2421642 h 3709642"/>
              <a:gd name="connsiteX16" fmla="*/ 368316 w 559472"/>
              <a:gd name="connsiteY16" fmla="*/ 2305627 h 3709642"/>
              <a:gd name="connsiteX17" fmla="*/ 357466 w 559472"/>
              <a:gd name="connsiteY17" fmla="*/ 2189233 h 3709642"/>
              <a:gd name="connsiteX18" fmla="*/ 344982 w 559472"/>
              <a:gd name="connsiteY18" fmla="*/ 2071473 h 3709642"/>
              <a:gd name="connsiteX19" fmla="*/ 332466 w 559472"/>
              <a:gd name="connsiteY19" fmla="*/ 1952216 h 3709642"/>
              <a:gd name="connsiteX20" fmla="*/ 319121 w 559472"/>
              <a:gd name="connsiteY20" fmla="*/ 1833776 h 3709642"/>
              <a:gd name="connsiteX21" fmla="*/ 304408 w 559472"/>
              <a:gd name="connsiteY21" fmla="*/ 1713948 h 3709642"/>
              <a:gd name="connsiteX22" fmla="*/ 288685 w 559472"/>
              <a:gd name="connsiteY22" fmla="*/ 1592703 h 3709642"/>
              <a:gd name="connsiteX23" fmla="*/ 273050 w 559472"/>
              <a:gd name="connsiteY23" fmla="*/ 1471451 h 3709642"/>
              <a:gd name="connsiteX24" fmla="*/ 255813 w 559472"/>
              <a:gd name="connsiteY24" fmla="*/ 1350328 h 3709642"/>
              <a:gd name="connsiteX25" fmla="*/ 237060 w 559472"/>
              <a:gd name="connsiteY25" fmla="*/ 1227080 h 3709642"/>
              <a:gd name="connsiteX26" fmla="*/ 218488 w 559472"/>
              <a:gd name="connsiteY26" fmla="*/ 1106065 h 3709642"/>
              <a:gd name="connsiteX27" fmla="*/ 198221 w 559472"/>
              <a:gd name="connsiteY27" fmla="*/ 982940 h 3709642"/>
              <a:gd name="connsiteX28" fmla="*/ 177152 w 559472"/>
              <a:gd name="connsiteY28" fmla="*/ 858755 h 3709642"/>
              <a:gd name="connsiteX29" fmla="*/ 155551 w 559472"/>
              <a:gd name="connsiteY29" fmla="*/ 736861 h 3709642"/>
              <a:gd name="connsiteX30" fmla="*/ 131782 w 559472"/>
              <a:gd name="connsiteY30" fmla="*/ 613645 h 3709642"/>
              <a:gd name="connsiteX31" fmla="*/ 107123 w 559472"/>
              <a:gd name="connsiteY31" fmla="*/ 490500 h 3709642"/>
              <a:gd name="connsiteX32" fmla="*/ 82552 w 559472"/>
              <a:gd name="connsiteY32" fmla="*/ 367348 h 3709642"/>
              <a:gd name="connsiteX33" fmla="*/ 55608 w 559472"/>
              <a:gd name="connsiteY33" fmla="*/ 244762 h 3709642"/>
              <a:gd name="connsiteX34" fmla="*/ 28130 w 559472"/>
              <a:gd name="connsiteY34" fmla="*/ 122220 h 3709642"/>
              <a:gd name="connsiteX35" fmla="*/ 0 w 559472"/>
              <a:gd name="connsiteY35" fmla="*/ 0 h 3709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559472" h="3709642">
                <a:moveTo>
                  <a:pt x="0" y="0"/>
                </a:moveTo>
                <a:lnTo>
                  <a:pt x="473952" y="0"/>
                </a:lnTo>
                <a:lnTo>
                  <a:pt x="485840" y="161194"/>
                </a:lnTo>
                <a:cubicBezTo>
                  <a:pt x="552063" y="1147770"/>
                  <a:pt x="592441" y="3086737"/>
                  <a:pt x="523949" y="3672197"/>
                </a:cubicBezTo>
                <a:cubicBezTo>
                  <a:pt x="500842" y="3684557"/>
                  <a:pt x="477855" y="3697282"/>
                  <a:pt x="454748" y="3709642"/>
                </a:cubicBezTo>
                <a:lnTo>
                  <a:pt x="448224" y="3510471"/>
                </a:lnTo>
                <a:lnTo>
                  <a:pt x="443564" y="3408563"/>
                </a:lnTo>
                <a:lnTo>
                  <a:pt x="438902" y="3304407"/>
                </a:lnTo>
                <a:lnTo>
                  <a:pt x="433941" y="3198777"/>
                </a:lnTo>
                <a:lnTo>
                  <a:pt x="427584" y="3092510"/>
                </a:lnTo>
                <a:lnTo>
                  <a:pt x="420988" y="2984390"/>
                </a:lnTo>
                <a:lnTo>
                  <a:pt x="414330" y="2874401"/>
                </a:lnTo>
                <a:lnTo>
                  <a:pt x="406840" y="2762980"/>
                </a:lnTo>
                <a:lnTo>
                  <a:pt x="397745" y="2650566"/>
                </a:lnTo>
                <a:lnTo>
                  <a:pt x="389154" y="2536612"/>
                </a:lnTo>
                <a:lnTo>
                  <a:pt x="379225" y="2421642"/>
                </a:lnTo>
                <a:lnTo>
                  <a:pt x="368316" y="2305627"/>
                </a:lnTo>
                <a:lnTo>
                  <a:pt x="357466" y="2189233"/>
                </a:lnTo>
                <a:lnTo>
                  <a:pt x="344982" y="2071473"/>
                </a:lnTo>
                <a:lnTo>
                  <a:pt x="332466" y="1952216"/>
                </a:lnTo>
                <a:lnTo>
                  <a:pt x="319121" y="1833776"/>
                </a:lnTo>
                <a:lnTo>
                  <a:pt x="304408" y="1713948"/>
                </a:lnTo>
                <a:lnTo>
                  <a:pt x="288685" y="1592703"/>
                </a:lnTo>
                <a:lnTo>
                  <a:pt x="273050" y="1471451"/>
                </a:lnTo>
                <a:lnTo>
                  <a:pt x="255813" y="1350328"/>
                </a:lnTo>
                <a:lnTo>
                  <a:pt x="237060" y="1227080"/>
                </a:lnTo>
                <a:lnTo>
                  <a:pt x="218488" y="1106065"/>
                </a:lnTo>
                <a:lnTo>
                  <a:pt x="198221" y="982940"/>
                </a:lnTo>
                <a:lnTo>
                  <a:pt x="177152" y="858755"/>
                </a:lnTo>
                <a:lnTo>
                  <a:pt x="155551" y="736861"/>
                </a:lnTo>
                <a:lnTo>
                  <a:pt x="131782" y="613645"/>
                </a:lnTo>
                <a:lnTo>
                  <a:pt x="107123" y="490500"/>
                </a:lnTo>
                <a:lnTo>
                  <a:pt x="82552" y="367348"/>
                </a:lnTo>
                <a:lnTo>
                  <a:pt x="55608" y="244762"/>
                </a:lnTo>
                <a:lnTo>
                  <a:pt x="28130" y="122220"/>
                </a:lnTo>
                <a:lnTo>
                  <a:pt x="0" y="0"/>
                </a:lnTo>
                <a:close/>
              </a:path>
            </a:pathLst>
          </a:custGeom>
          <a:solidFill>
            <a:schemeClr val="bg1">
              <a:alpha val="20000"/>
            </a:schemeClr>
          </a:solidFill>
          <a:ln>
            <a:noFill/>
          </a:ln>
        </p:spPr>
        <p:txBody>
          <a:bodyPr rtlCol="0" anchor="ctr"/>
          <a:lstStyle/>
          <a:p>
            <a:pPr algn="ctr"/>
            <a:endParaRPr lang="en-US"/>
          </a:p>
        </p:txBody>
      </p:sp>
      <p:sp useBgFill="1">
        <p:nvSpPr>
          <p:cNvPr id="56" name="Freeform: Shape 44">
            <a:extLst>
              <a:ext uri="{FF2B5EF4-FFF2-40B4-BE49-F238E27FC236}">
                <a16:creationId xmlns:a16="http://schemas.microsoft.com/office/drawing/2014/main" id="{608F427C-1EC9-4280-9367-F2B3AA063E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7809954" cy="6858000"/>
          </a:xfrm>
          <a:custGeom>
            <a:avLst/>
            <a:gdLst>
              <a:gd name="connsiteX0" fmla="*/ 6465239 w 7809954"/>
              <a:gd name="connsiteY0" fmla="*/ 0 h 6858000"/>
              <a:gd name="connsiteX1" fmla="*/ 7808777 w 7809954"/>
              <a:gd name="connsiteY1" fmla="*/ 0 h 6858000"/>
              <a:gd name="connsiteX2" fmla="*/ 7783732 w 7809954"/>
              <a:gd name="connsiteY2" fmla="*/ 155676 h 6858000"/>
              <a:gd name="connsiteX3" fmla="*/ 7759863 w 7809954"/>
              <a:gd name="connsiteY3" fmla="*/ 310667 h 6858000"/>
              <a:gd name="connsiteX4" fmla="*/ 7736499 w 7809954"/>
              <a:gd name="connsiteY4" fmla="*/ 466344 h 6858000"/>
              <a:gd name="connsiteX5" fmla="*/ 7716496 w 7809954"/>
              <a:gd name="connsiteY5" fmla="*/ 622706 h 6858000"/>
              <a:gd name="connsiteX6" fmla="*/ 7696325 w 7809954"/>
              <a:gd name="connsiteY6" fmla="*/ 778383 h 6858000"/>
              <a:gd name="connsiteX7" fmla="*/ 7677499 w 7809954"/>
              <a:gd name="connsiteY7" fmla="*/ 934745 h 6858000"/>
              <a:gd name="connsiteX8" fmla="*/ 7661363 w 7809954"/>
              <a:gd name="connsiteY8" fmla="*/ 1089050 h 6858000"/>
              <a:gd name="connsiteX9" fmla="*/ 7646067 w 7809954"/>
              <a:gd name="connsiteY9" fmla="*/ 1245413 h 6858000"/>
              <a:gd name="connsiteX10" fmla="*/ 7632115 w 7809954"/>
              <a:gd name="connsiteY10" fmla="*/ 1401089 h 6858000"/>
              <a:gd name="connsiteX11" fmla="*/ 7620013 w 7809954"/>
              <a:gd name="connsiteY11" fmla="*/ 1554023 h 6858000"/>
              <a:gd name="connsiteX12" fmla="*/ 7607910 w 7809954"/>
              <a:gd name="connsiteY12" fmla="*/ 1709013 h 6858000"/>
              <a:gd name="connsiteX13" fmla="*/ 7597825 w 7809954"/>
              <a:gd name="connsiteY13" fmla="*/ 1861947 h 6858000"/>
              <a:gd name="connsiteX14" fmla="*/ 7589925 w 7809954"/>
              <a:gd name="connsiteY14" fmla="*/ 2014880 h 6858000"/>
              <a:gd name="connsiteX15" fmla="*/ 7581688 w 7809954"/>
              <a:gd name="connsiteY15" fmla="*/ 2167128 h 6858000"/>
              <a:gd name="connsiteX16" fmla="*/ 7574797 w 7809954"/>
              <a:gd name="connsiteY16" fmla="*/ 2318004 h 6858000"/>
              <a:gd name="connsiteX17" fmla="*/ 7569922 w 7809954"/>
              <a:gd name="connsiteY17" fmla="*/ 2467508 h 6858000"/>
              <a:gd name="connsiteX18" fmla="*/ 7565720 w 7809954"/>
              <a:gd name="connsiteY18" fmla="*/ 2617013 h 6858000"/>
              <a:gd name="connsiteX19" fmla="*/ 7561686 w 7809954"/>
              <a:gd name="connsiteY19" fmla="*/ 2765145 h 6858000"/>
              <a:gd name="connsiteX20" fmla="*/ 7559837 w 7809954"/>
              <a:gd name="connsiteY20" fmla="*/ 2911221 h 6858000"/>
              <a:gd name="connsiteX21" fmla="*/ 7557820 w 7809954"/>
              <a:gd name="connsiteY21" fmla="*/ 3057296 h 6858000"/>
              <a:gd name="connsiteX22" fmla="*/ 7556811 w 7809954"/>
              <a:gd name="connsiteY22" fmla="*/ 3201314 h 6858000"/>
              <a:gd name="connsiteX23" fmla="*/ 7557820 w 7809954"/>
              <a:gd name="connsiteY23" fmla="*/ 3343960 h 6858000"/>
              <a:gd name="connsiteX24" fmla="*/ 7557820 w 7809954"/>
              <a:gd name="connsiteY24" fmla="*/ 3485235 h 6858000"/>
              <a:gd name="connsiteX25" fmla="*/ 7559837 w 7809954"/>
              <a:gd name="connsiteY25" fmla="*/ 3625138 h 6858000"/>
              <a:gd name="connsiteX26" fmla="*/ 7562862 w 7809954"/>
              <a:gd name="connsiteY26" fmla="*/ 3762298 h 6858000"/>
              <a:gd name="connsiteX27" fmla="*/ 7565720 w 7809954"/>
              <a:gd name="connsiteY27" fmla="*/ 3898087 h 6858000"/>
              <a:gd name="connsiteX28" fmla="*/ 7568914 w 7809954"/>
              <a:gd name="connsiteY28" fmla="*/ 4031132 h 6858000"/>
              <a:gd name="connsiteX29" fmla="*/ 7573788 w 7809954"/>
              <a:gd name="connsiteY29" fmla="*/ 4163491 h 6858000"/>
              <a:gd name="connsiteX30" fmla="*/ 7578999 w 7809954"/>
              <a:gd name="connsiteY30" fmla="*/ 4293793 h 6858000"/>
              <a:gd name="connsiteX31" fmla="*/ 7583705 w 7809954"/>
              <a:gd name="connsiteY31" fmla="*/ 4421352 h 6858000"/>
              <a:gd name="connsiteX32" fmla="*/ 7596985 w 7809954"/>
              <a:gd name="connsiteY32" fmla="*/ 4670298 h 6858000"/>
              <a:gd name="connsiteX33" fmla="*/ 7611104 w 7809954"/>
              <a:gd name="connsiteY33" fmla="*/ 4908956 h 6858000"/>
              <a:gd name="connsiteX34" fmla="*/ 7625896 w 7809954"/>
              <a:gd name="connsiteY34" fmla="*/ 5138013 h 6858000"/>
              <a:gd name="connsiteX35" fmla="*/ 7642201 w 7809954"/>
              <a:gd name="connsiteY35" fmla="*/ 5354726 h 6858000"/>
              <a:gd name="connsiteX36" fmla="*/ 7659178 w 7809954"/>
              <a:gd name="connsiteY36" fmla="*/ 5561838 h 6858000"/>
              <a:gd name="connsiteX37" fmla="*/ 7677499 w 7809954"/>
              <a:gd name="connsiteY37" fmla="*/ 5753862 h 6858000"/>
              <a:gd name="connsiteX38" fmla="*/ 7695485 w 7809954"/>
              <a:gd name="connsiteY38" fmla="*/ 5934227 h 6858000"/>
              <a:gd name="connsiteX39" fmla="*/ 7713470 w 7809954"/>
              <a:gd name="connsiteY39" fmla="*/ 6100191 h 6858000"/>
              <a:gd name="connsiteX40" fmla="*/ 7730447 w 7809954"/>
              <a:gd name="connsiteY40" fmla="*/ 6252438 h 6858000"/>
              <a:gd name="connsiteX41" fmla="*/ 7746584 w 7809954"/>
              <a:gd name="connsiteY41" fmla="*/ 6387541 h 6858000"/>
              <a:gd name="connsiteX42" fmla="*/ 7761880 w 7809954"/>
              <a:gd name="connsiteY42" fmla="*/ 6509613 h 6858000"/>
              <a:gd name="connsiteX43" fmla="*/ 7774655 w 7809954"/>
              <a:gd name="connsiteY43" fmla="*/ 6612483 h 6858000"/>
              <a:gd name="connsiteX44" fmla="*/ 7786757 w 7809954"/>
              <a:gd name="connsiteY44" fmla="*/ 6698894 h 6858000"/>
              <a:gd name="connsiteX45" fmla="*/ 7804071 w 7809954"/>
              <a:gd name="connsiteY45" fmla="*/ 6817538 h 6858000"/>
              <a:gd name="connsiteX46" fmla="*/ 7809954 w 7809954"/>
              <a:gd name="connsiteY46" fmla="*/ 6858000 h 6858000"/>
              <a:gd name="connsiteX47" fmla="*/ 7157124 w 7809954"/>
              <a:gd name="connsiteY47" fmla="*/ 6858000 h 6858000"/>
              <a:gd name="connsiteX48" fmla="*/ 7157124 w 7809954"/>
              <a:gd name="connsiteY48" fmla="*/ 6858000 h 6858000"/>
              <a:gd name="connsiteX49" fmla="*/ 0 w 7809954"/>
              <a:gd name="connsiteY49" fmla="*/ 6858000 h 6858000"/>
              <a:gd name="connsiteX50" fmla="*/ 0 w 7809954"/>
              <a:gd name="connsiteY50" fmla="*/ 0 h 6858000"/>
              <a:gd name="connsiteX51" fmla="*/ 6465239 w 7809954"/>
              <a:gd name="connsiteY51"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7809954" h="6858000">
                <a:moveTo>
                  <a:pt x="6465239" y="0"/>
                </a:moveTo>
                <a:lnTo>
                  <a:pt x="7808777" y="0"/>
                </a:lnTo>
                <a:lnTo>
                  <a:pt x="7783732" y="155676"/>
                </a:lnTo>
                <a:lnTo>
                  <a:pt x="7759863" y="310667"/>
                </a:lnTo>
                <a:lnTo>
                  <a:pt x="7736499" y="466344"/>
                </a:lnTo>
                <a:lnTo>
                  <a:pt x="7716496" y="622706"/>
                </a:lnTo>
                <a:lnTo>
                  <a:pt x="7696325" y="778383"/>
                </a:lnTo>
                <a:lnTo>
                  <a:pt x="7677499" y="934745"/>
                </a:lnTo>
                <a:lnTo>
                  <a:pt x="7661363" y="1089050"/>
                </a:lnTo>
                <a:lnTo>
                  <a:pt x="7646067" y="1245413"/>
                </a:lnTo>
                <a:lnTo>
                  <a:pt x="7632115" y="1401089"/>
                </a:lnTo>
                <a:lnTo>
                  <a:pt x="7620013" y="1554023"/>
                </a:lnTo>
                <a:lnTo>
                  <a:pt x="7607910" y="1709013"/>
                </a:lnTo>
                <a:lnTo>
                  <a:pt x="7597825" y="1861947"/>
                </a:lnTo>
                <a:lnTo>
                  <a:pt x="7589925" y="2014880"/>
                </a:lnTo>
                <a:lnTo>
                  <a:pt x="7581688" y="2167128"/>
                </a:lnTo>
                <a:lnTo>
                  <a:pt x="7574797" y="2318004"/>
                </a:lnTo>
                <a:lnTo>
                  <a:pt x="7569922" y="2467508"/>
                </a:lnTo>
                <a:lnTo>
                  <a:pt x="7565720" y="2617013"/>
                </a:lnTo>
                <a:lnTo>
                  <a:pt x="7561686" y="2765145"/>
                </a:lnTo>
                <a:lnTo>
                  <a:pt x="7559837" y="2911221"/>
                </a:lnTo>
                <a:lnTo>
                  <a:pt x="7557820" y="3057296"/>
                </a:lnTo>
                <a:lnTo>
                  <a:pt x="7556811" y="3201314"/>
                </a:lnTo>
                <a:lnTo>
                  <a:pt x="7557820" y="3343960"/>
                </a:lnTo>
                <a:lnTo>
                  <a:pt x="7557820" y="3485235"/>
                </a:lnTo>
                <a:lnTo>
                  <a:pt x="7559837" y="3625138"/>
                </a:lnTo>
                <a:lnTo>
                  <a:pt x="7562862" y="3762298"/>
                </a:lnTo>
                <a:lnTo>
                  <a:pt x="7565720" y="3898087"/>
                </a:lnTo>
                <a:lnTo>
                  <a:pt x="7568914" y="4031132"/>
                </a:lnTo>
                <a:lnTo>
                  <a:pt x="7573788" y="4163491"/>
                </a:lnTo>
                <a:lnTo>
                  <a:pt x="7578999" y="4293793"/>
                </a:lnTo>
                <a:lnTo>
                  <a:pt x="7583705" y="4421352"/>
                </a:lnTo>
                <a:lnTo>
                  <a:pt x="7596985" y="4670298"/>
                </a:lnTo>
                <a:lnTo>
                  <a:pt x="7611104" y="4908956"/>
                </a:lnTo>
                <a:lnTo>
                  <a:pt x="7625896" y="5138013"/>
                </a:lnTo>
                <a:lnTo>
                  <a:pt x="7642201" y="5354726"/>
                </a:lnTo>
                <a:lnTo>
                  <a:pt x="7659178" y="5561838"/>
                </a:lnTo>
                <a:lnTo>
                  <a:pt x="7677499" y="5753862"/>
                </a:lnTo>
                <a:lnTo>
                  <a:pt x="7695485" y="5934227"/>
                </a:lnTo>
                <a:lnTo>
                  <a:pt x="7713470" y="6100191"/>
                </a:lnTo>
                <a:lnTo>
                  <a:pt x="7730447" y="6252438"/>
                </a:lnTo>
                <a:lnTo>
                  <a:pt x="7746584" y="6387541"/>
                </a:lnTo>
                <a:lnTo>
                  <a:pt x="7761880" y="6509613"/>
                </a:lnTo>
                <a:lnTo>
                  <a:pt x="7774655" y="6612483"/>
                </a:lnTo>
                <a:lnTo>
                  <a:pt x="7786757" y="6698894"/>
                </a:lnTo>
                <a:lnTo>
                  <a:pt x="7804071" y="6817538"/>
                </a:lnTo>
                <a:lnTo>
                  <a:pt x="7809954" y="6858000"/>
                </a:lnTo>
                <a:lnTo>
                  <a:pt x="7157124" y="6858000"/>
                </a:lnTo>
                <a:lnTo>
                  <a:pt x="7157124" y="6858000"/>
                </a:lnTo>
                <a:lnTo>
                  <a:pt x="0" y="6858000"/>
                </a:lnTo>
                <a:lnTo>
                  <a:pt x="0" y="0"/>
                </a:lnTo>
                <a:lnTo>
                  <a:pt x="6465239" y="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47" name="Rectangle 46">
            <a:extLst>
              <a:ext uri="{FF2B5EF4-FFF2-40B4-BE49-F238E27FC236}">
                <a16:creationId xmlns:a16="http://schemas.microsoft.com/office/drawing/2014/main" id="{F98810A7-E114-447A-A7D6-69B27CFB565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pic>
        <p:nvPicPr>
          <p:cNvPr id="3" name="Resim 2" descr="KRŞT">
            <a:extLst>
              <a:ext uri="{FF2B5EF4-FFF2-40B4-BE49-F238E27FC236}">
                <a16:creationId xmlns:a16="http://schemas.microsoft.com/office/drawing/2014/main" id="{88E9E1B5-4DCB-49F7-8289-7E7210BB29A5}"/>
              </a:ext>
            </a:extLst>
          </p:cNvPr>
          <p:cNvPicPr/>
          <p:nvPr/>
        </p:nvPicPr>
        <p:blipFill>
          <a:blip r:embed="rId6">
            <a:extLst>
              <a:ext uri="{28A0092B-C50C-407E-A947-70E740481C1C}">
                <a14:useLocalDpi xmlns:a14="http://schemas.microsoft.com/office/drawing/2010/main" val="0"/>
              </a:ext>
            </a:extLst>
          </a:blip>
          <a:stretch>
            <a:fillRect/>
          </a:stretch>
        </p:blipFill>
        <p:spPr bwMode="auto">
          <a:xfrm>
            <a:off x="643854" y="1586761"/>
            <a:ext cx="6270662" cy="3684013"/>
          </a:xfrm>
          <a:prstGeom prst="rect">
            <a:avLst/>
          </a:prstGeom>
          <a:noFill/>
          <a:effectLst/>
        </p:spPr>
      </p:pic>
    </p:spTree>
    <p:extLst>
      <p:ext uri="{BB962C8B-B14F-4D97-AF65-F5344CB8AC3E}">
        <p14:creationId xmlns:p14="http://schemas.microsoft.com/office/powerpoint/2010/main" val="1557348867"/>
      </p:ext>
    </p:extLst>
  </p:cSld>
  <p:clrMapOvr>
    <a:overrideClrMapping bg1="lt1" tx1="dk1" bg2="lt2" tx2="dk2" accent1="accent1" accent2="accent2" accent3="accent3" accent4="accent4" accent5="accent5" accent6="accent6" hlink="hlink" folHlink="folHlink"/>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69000"/>
                <a:hueMod val="108000"/>
                <a:satMod val="164000"/>
                <a:lumMod val="74000"/>
              </a:schemeClr>
              <a:schemeClr val="bg2">
                <a:tint val="96000"/>
                <a:hueMod val="88000"/>
                <a:satMod val="140000"/>
                <a:lumMod val="132000"/>
              </a:schemeClr>
            </a:duotone>
          </a:blip>
          <a:stretch/>
        </a:blipFill>
        <a:effectLst/>
      </p:bgPr>
    </p:bg>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412E3267-7ABE-412B-8580-47EC0D1F61FE}"/>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3">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11" name="Picture 10">
            <a:extLst>
              <a:ext uri="{FF2B5EF4-FFF2-40B4-BE49-F238E27FC236}">
                <a16:creationId xmlns:a16="http://schemas.microsoft.com/office/drawing/2014/main" id="{20B62C5A-2250-4380-AB23-DB87446CCED0}"/>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4">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13" name="Oval 12">
            <a:extLst>
              <a:ext uri="{FF2B5EF4-FFF2-40B4-BE49-F238E27FC236}">
                <a16:creationId xmlns:a16="http://schemas.microsoft.com/office/drawing/2014/main" id="{D42CF425-7213-4F89-B0FF-4C2BDDD9C68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60901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15" name="Picture 14">
            <a:extLst>
              <a:ext uri="{FF2B5EF4-FFF2-40B4-BE49-F238E27FC236}">
                <a16:creationId xmlns:a16="http://schemas.microsoft.com/office/drawing/2014/main" id="{D35DA97D-88F8-4249-B650-4FC9FD50A382}"/>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5">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17" name="Picture 16">
            <a:extLst>
              <a:ext uri="{FF2B5EF4-FFF2-40B4-BE49-F238E27FC236}">
                <a16:creationId xmlns:a16="http://schemas.microsoft.com/office/drawing/2014/main" id="{43F38673-6E30-4BAE-AC67-0B283EBF429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6">
            <a:extLst>
              <a:ext uri="{28A0092B-C50C-407E-A947-70E740481C1C}">
                <a14:useLocalDpi xmlns:a14="http://schemas.microsoft.com/office/drawing/2010/main" val="0"/>
              </a:ext>
            </a:extLst>
          </a:blip>
          <a:srcRect b="23320"/>
          <a:stretch/>
        </p:blipFill>
        <p:spPr>
          <a:xfrm>
            <a:off x="8605878" y="6096000"/>
            <a:ext cx="993734" cy="762000"/>
          </a:xfrm>
          <a:prstGeom prst="rect">
            <a:avLst/>
          </a:prstGeom>
        </p:spPr>
      </p:pic>
      <p:sp>
        <p:nvSpPr>
          <p:cNvPr id="19" name="Rectangle 18">
            <a:extLst>
              <a:ext uri="{FF2B5EF4-FFF2-40B4-BE49-F238E27FC236}">
                <a16:creationId xmlns:a16="http://schemas.microsoft.com/office/drawing/2014/main" id="{202A25CB-1ED1-4C87-AB49-8D3BC684D1C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Başlık 1">
            <a:extLst>
              <a:ext uri="{FF2B5EF4-FFF2-40B4-BE49-F238E27FC236}">
                <a16:creationId xmlns:a16="http://schemas.microsoft.com/office/drawing/2014/main" id="{3ACC308B-E3C6-4A98-898A-7A5D5F9930AD}"/>
              </a:ext>
            </a:extLst>
          </p:cNvPr>
          <p:cNvSpPr>
            <a:spLocks noGrp="1"/>
          </p:cNvSpPr>
          <p:nvPr>
            <p:ph type="title"/>
          </p:nvPr>
        </p:nvSpPr>
        <p:spPr>
          <a:xfrm>
            <a:off x="8210623" y="1447800"/>
            <a:ext cx="3333676" cy="3096987"/>
          </a:xfrm>
        </p:spPr>
        <p:txBody>
          <a:bodyPr vert="horz" lIns="91440" tIns="45720" rIns="91440" bIns="45720" rtlCol="0" anchor="b">
            <a:normAutofit/>
          </a:bodyPr>
          <a:lstStyle/>
          <a:p>
            <a:pPr>
              <a:lnSpc>
                <a:spcPct val="90000"/>
              </a:lnSpc>
            </a:pPr>
            <a:r>
              <a:rPr lang="en-US" sz="3000"/>
              <a:t>KULLANILAN ANAHTAR TİPLERİNE GÖRE ŞİFRELEME TEKNİKLERİ</a:t>
            </a:r>
            <a:br>
              <a:rPr lang="en-US" sz="3000"/>
            </a:br>
            <a:endParaRPr lang="en-US" sz="3000"/>
          </a:p>
        </p:txBody>
      </p:sp>
      <p:sp>
        <p:nvSpPr>
          <p:cNvPr id="21" name="Freeform: Shape 20">
            <a:extLst>
              <a:ext uri="{FF2B5EF4-FFF2-40B4-BE49-F238E27FC236}">
                <a16:creationId xmlns:a16="http://schemas.microsoft.com/office/drawing/2014/main" id="{3484F10F-334C-431A-8E30-B66B496C56E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rot="5400000" flipH="1">
            <a:off x="475977" y="-475977"/>
            <a:ext cx="6858000" cy="7809953"/>
          </a:xfrm>
          <a:custGeom>
            <a:avLst/>
            <a:gdLst>
              <a:gd name="connsiteX0" fmla="*/ 6858000 w 6858000"/>
              <a:gd name="connsiteY0" fmla="*/ 1344715 h 7809953"/>
              <a:gd name="connsiteX1" fmla="*/ 6858000 w 6858000"/>
              <a:gd name="connsiteY1" fmla="*/ 1177 h 7809953"/>
              <a:gd name="connsiteX2" fmla="*/ 6702323 w 6858000"/>
              <a:gd name="connsiteY2" fmla="*/ 26222 h 7809953"/>
              <a:gd name="connsiteX3" fmla="*/ 6547332 w 6858000"/>
              <a:gd name="connsiteY3" fmla="*/ 50091 h 7809953"/>
              <a:gd name="connsiteX4" fmla="*/ 6391656 w 6858000"/>
              <a:gd name="connsiteY4" fmla="*/ 73455 h 7809953"/>
              <a:gd name="connsiteX5" fmla="*/ 6235293 w 6858000"/>
              <a:gd name="connsiteY5" fmla="*/ 93458 h 7809953"/>
              <a:gd name="connsiteX6" fmla="*/ 6079617 w 6858000"/>
              <a:gd name="connsiteY6" fmla="*/ 113629 h 7809953"/>
              <a:gd name="connsiteX7" fmla="*/ 5923254 w 6858000"/>
              <a:gd name="connsiteY7" fmla="*/ 132455 h 7809953"/>
              <a:gd name="connsiteX8" fmla="*/ 5768949 w 6858000"/>
              <a:gd name="connsiteY8" fmla="*/ 148591 h 7809953"/>
              <a:gd name="connsiteX9" fmla="*/ 5612587 w 6858000"/>
              <a:gd name="connsiteY9" fmla="*/ 163887 h 7809953"/>
              <a:gd name="connsiteX10" fmla="*/ 5456910 w 6858000"/>
              <a:gd name="connsiteY10" fmla="*/ 177839 h 7809953"/>
              <a:gd name="connsiteX11" fmla="*/ 5303977 w 6858000"/>
              <a:gd name="connsiteY11" fmla="*/ 189941 h 7809953"/>
              <a:gd name="connsiteX12" fmla="*/ 5148986 w 6858000"/>
              <a:gd name="connsiteY12" fmla="*/ 202044 h 7809953"/>
              <a:gd name="connsiteX13" fmla="*/ 4996053 w 6858000"/>
              <a:gd name="connsiteY13" fmla="*/ 212129 h 7809953"/>
              <a:gd name="connsiteX14" fmla="*/ 4843119 w 6858000"/>
              <a:gd name="connsiteY14" fmla="*/ 220029 h 7809953"/>
              <a:gd name="connsiteX15" fmla="*/ 4690872 w 6858000"/>
              <a:gd name="connsiteY15" fmla="*/ 228266 h 7809953"/>
              <a:gd name="connsiteX16" fmla="*/ 4539996 w 6858000"/>
              <a:gd name="connsiteY16" fmla="*/ 235157 h 7809953"/>
              <a:gd name="connsiteX17" fmla="*/ 4390491 w 6858000"/>
              <a:gd name="connsiteY17" fmla="*/ 240032 h 7809953"/>
              <a:gd name="connsiteX18" fmla="*/ 4240987 w 6858000"/>
              <a:gd name="connsiteY18" fmla="*/ 244234 h 7809953"/>
              <a:gd name="connsiteX19" fmla="*/ 4092855 w 6858000"/>
              <a:gd name="connsiteY19" fmla="*/ 248268 h 7809953"/>
              <a:gd name="connsiteX20" fmla="*/ 3946779 w 6858000"/>
              <a:gd name="connsiteY20" fmla="*/ 250117 h 7809953"/>
              <a:gd name="connsiteX21" fmla="*/ 3800704 w 6858000"/>
              <a:gd name="connsiteY21" fmla="*/ 252134 h 7809953"/>
              <a:gd name="connsiteX22" fmla="*/ 3656685 w 6858000"/>
              <a:gd name="connsiteY22" fmla="*/ 253143 h 7809953"/>
              <a:gd name="connsiteX23" fmla="*/ 3514039 w 6858000"/>
              <a:gd name="connsiteY23" fmla="*/ 252134 h 7809953"/>
              <a:gd name="connsiteX24" fmla="*/ 3372765 w 6858000"/>
              <a:gd name="connsiteY24" fmla="*/ 252134 h 7809953"/>
              <a:gd name="connsiteX25" fmla="*/ 3232861 w 6858000"/>
              <a:gd name="connsiteY25" fmla="*/ 250117 h 7809953"/>
              <a:gd name="connsiteX26" fmla="*/ 3095701 w 6858000"/>
              <a:gd name="connsiteY26" fmla="*/ 247092 h 7809953"/>
              <a:gd name="connsiteX27" fmla="*/ 2959913 w 6858000"/>
              <a:gd name="connsiteY27" fmla="*/ 244234 h 7809953"/>
              <a:gd name="connsiteX28" fmla="*/ 2826868 w 6858000"/>
              <a:gd name="connsiteY28" fmla="*/ 241040 h 7809953"/>
              <a:gd name="connsiteX29" fmla="*/ 2694508 w 6858000"/>
              <a:gd name="connsiteY29" fmla="*/ 236166 h 7809953"/>
              <a:gd name="connsiteX30" fmla="*/ 2564207 w 6858000"/>
              <a:gd name="connsiteY30" fmla="*/ 230955 h 7809953"/>
              <a:gd name="connsiteX31" fmla="*/ 2436648 w 6858000"/>
              <a:gd name="connsiteY31" fmla="*/ 226249 h 7809953"/>
              <a:gd name="connsiteX32" fmla="*/ 2187702 w 6858000"/>
              <a:gd name="connsiteY32" fmla="*/ 212969 h 7809953"/>
              <a:gd name="connsiteX33" fmla="*/ 1949044 w 6858000"/>
              <a:gd name="connsiteY33" fmla="*/ 198850 h 7809953"/>
              <a:gd name="connsiteX34" fmla="*/ 1719987 w 6858000"/>
              <a:gd name="connsiteY34" fmla="*/ 184058 h 7809953"/>
              <a:gd name="connsiteX35" fmla="*/ 1503274 w 6858000"/>
              <a:gd name="connsiteY35" fmla="*/ 167753 h 7809953"/>
              <a:gd name="connsiteX36" fmla="*/ 1296162 w 6858000"/>
              <a:gd name="connsiteY36" fmla="*/ 150776 h 7809953"/>
              <a:gd name="connsiteX37" fmla="*/ 1104138 w 6858000"/>
              <a:gd name="connsiteY37" fmla="*/ 132455 h 7809953"/>
              <a:gd name="connsiteX38" fmla="*/ 923773 w 6858000"/>
              <a:gd name="connsiteY38" fmla="*/ 114469 h 7809953"/>
              <a:gd name="connsiteX39" fmla="*/ 757809 w 6858000"/>
              <a:gd name="connsiteY39" fmla="*/ 96484 h 7809953"/>
              <a:gd name="connsiteX40" fmla="*/ 605562 w 6858000"/>
              <a:gd name="connsiteY40" fmla="*/ 79507 h 7809953"/>
              <a:gd name="connsiteX41" fmla="*/ 470459 w 6858000"/>
              <a:gd name="connsiteY41" fmla="*/ 63370 h 7809953"/>
              <a:gd name="connsiteX42" fmla="*/ 348387 w 6858000"/>
              <a:gd name="connsiteY42" fmla="*/ 48074 h 7809953"/>
              <a:gd name="connsiteX43" fmla="*/ 245517 w 6858000"/>
              <a:gd name="connsiteY43" fmla="*/ 35299 h 7809953"/>
              <a:gd name="connsiteX44" fmla="*/ 159106 w 6858000"/>
              <a:gd name="connsiteY44" fmla="*/ 23197 h 7809953"/>
              <a:gd name="connsiteX45" fmla="*/ 40462 w 6858000"/>
              <a:gd name="connsiteY45" fmla="*/ 5883 h 7809953"/>
              <a:gd name="connsiteX46" fmla="*/ 0 w 6858000"/>
              <a:gd name="connsiteY46" fmla="*/ 0 h 7809953"/>
              <a:gd name="connsiteX47" fmla="*/ 0 w 6858000"/>
              <a:gd name="connsiteY47" fmla="*/ 652830 h 7809953"/>
              <a:gd name="connsiteX48" fmla="*/ 0 w 6858000"/>
              <a:gd name="connsiteY48" fmla="*/ 652830 h 7809953"/>
              <a:gd name="connsiteX49" fmla="*/ 0 w 6858000"/>
              <a:gd name="connsiteY49" fmla="*/ 7809953 h 7809953"/>
              <a:gd name="connsiteX50" fmla="*/ 6857999 w 6858000"/>
              <a:gd name="connsiteY50" fmla="*/ 7809953 h 7809953"/>
              <a:gd name="connsiteX51" fmla="*/ 6857999 w 6858000"/>
              <a:gd name="connsiteY51" fmla="*/ 1344715 h 78099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6858000" h="7809953">
                <a:moveTo>
                  <a:pt x="6858000" y="1344715"/>
                </a:moveTo>
                <a:lnTo>
                  <a:pt x="6858000" y="1177"/>
                </a:lnTo>
                <a:lnTo>
                  <a:pt x="6702323" y="26222"/>
                </a:lnTo>
                <a:lnTo>
                  <a:pt x="6547332" y="50091"/>
                </a:lnTo>
                <a:lnTo>
                  <a:pt x="6391656" y="73455"/>
                </a:lnTo>
                <a:lnTo>
                  <a:pt x="6235293" y="93458"/>
                </a:lnTo>
                <a:lnTo>
                  <a:pt x="6079617" y="113629"/>
                </a:lnTo>
                <a:lnTo>
                  <a:pt x="5923254" y="132455"/>
                </a:lnTo>
                <a:lnTo>
                  <a:pt x="5768949" y="148591"/>
                </a:lnTo>
                <a:lnTo>
                  <a:pt x="5612587" y="163887"/>
                </a:lnTo>
                <a:lnTo>
                  <a:pt x="5456910" y="177839"/>
                </a:lnTo>
                <a:lnTo>
                  <a:pt x="5303977" y="189941"/>
                </a:lnTo>
                <a:lnTo>
                  <a:pt x="5148986" y="202044"/>
                </a:lnTo>
                <a:lnTo>
                  <a:pt x="4996053" y="212129"/>
                </a:lnTo>
                <a:lnTo>
                  <a:pt x="4843119" y="220029"/>
                </a:lnTo>
                <a:lnTo>
                  <a:pt x="4690872" y="228266"/>
                </a:lnTo>
                <a:lnTo>
                  <a:pt x="4539996" y="235157"/>
                </a:lnTo>
                <a:lnTo>
                  <a:pt x="4390491" y="240032"/>
                </a:lnTo>
                <a:lnTo>
                  <a:pt x="4240987" y="244234"/>
                </a:lnTo>
                <a:lnTo>
                  <a:pt x="4092855" y="248268"/>
                </a:lnTo>
                <a:lnTo>
                  <a:pt x="3946779" y="250117"/>
                </a:lnTo>
                <a:lnTo>
                  <a:pt x="3800704" y="252134"/>
                </a:lnTo>
                <a:lnTo>
                  <a:pt x="3656685" y="253143"/>
                </a:lnTo>
                <a:lnTo>
                  <a:pt x="3514039" y="252134"/>
                </a:lnTo>
                <a:lnTo>
                  <a:pt x="3372765" y="252134"/>
                </a:lnTo>
                <a:lnTo>
                  <a:pt x="3232861" y="250117"/>
                </a:lnTo>
                <a:lnTo>
                  <a:pt x="3095701" y="247092"/>
                </a:lnTo>
                <a:lnTo>
                  <a:pt x="2959913" y="244234"/>
                </a:lnTo>
                <a:lnTo>
                  <a:pt x="2826868" y="241040"/>
                </a:lnTo>
                <a:lnTo>
                  <a:pt x="2694508" y="236166"/>
                </a:lnTo>
                <a:lnTo>
                  <a:pt x="2564207" y="230955"/>
                </a:lnTo>
                <a:lnTo>
                  <a:pt x="2436648" y="226249"/>
                </a:lnTo>
                <a:lnTo>
                  <a:pt x="2187702" y="212969"/>
                </a:lnTo>
                <a:lnTo>
                  <a:pt x="1949044" y="198850"/>
                </a:lnTo>
                <a:lnTo>
                  <a:pt x="1719987" y="184058"/>
                </a:lnTo>
                <a:lnTo>
                  <a:pt x="1503274" y="167753"/>
                </a:lnTo>
                <a:lnTo>
                  <a:pt x="1296162" y="150776"/>
                </a:lnTo>
                <a:lnTo>
                  <a:pt x="1104138" y="132455"/>
                </a:lnTo>
                <a:lnTo>
                  <a:pt x="923773" y="114469"/>
                </a:lnTo>
                <a:lnTo>
                  <a:pt x="757809" y="96484"/>
                </a:lnTo>
                <a:lnTo>
                  <a:pt x="605562" y="79507"/>
                </a:lnTo>
                <a:lnTo>
                  <a:pt x="470459" y="63370"/>
                </a:lnTo>
                <a:lnTo>
                  <a:pt x="348387" y="48074"/>
                </a:lnTo>
                <a:lnTo>
                  <a:pt x="245517" y="35299"/>
                </a:lnTo>
                <a:lnTo>
                  <a:pt x="159106" y="23197"/>
                </a:lnTo>
                <a:lnTo>
                  <a:pt x="40462" y="5883"/>
                </a:lnTo>
                <a:lnTo>
                  <a:pt x="0" y="0"/>
                </a:lnTo>
                <a:lnTo>
                  <a:pt x="0" y="652830"/>
                </a:lnTo>
                <a:lnTo>
                  <a:pt x="0" y="652830"/>
                </a:lnTo>
                <a:lnTo>
                  <a:pt x="0" y="7809953"/>
                </a:lnTo>
                <a:lnTo>
                  <a:pt x="6857999" y="7809953"/>
                </a:lnTo>
                <a:lnTo>
                  <a:pt x="6857999" y="1344715"/>
                </a:lnTo>
                <a:close/>
              </a:path>
            </a:pathLst>
          </a:custGeom>
          <a:solidFill>
            <a:srgbClr val="FFFFFF"/>
          </a:solidFill>
          <a:ln>
            <a:noFill/>
          </a:ln>
        </p:spPr>
      </p:sp>
      <p:pic>
        <p:nvPicPr>
          <p:cNvPr id="3" name="Resim 2" descr="SİMETRİK">
            <a:extLst>
              <a:ext uri="{FF2B5EF4-FFF2-40B4-BE49-F238E27FC236}">
                <a16:creationId xmlns:a16="http://schemas.microsoft.com/office/drawing/2014/main" id="{216E07FE-3055-41EE-9900-DAA02A1F93FF}"/>
              </a:ext>
            </a:extLst>
          </p:cNvPr>
          <p:cNvPicPr/>
          <p:nvPr/>
        </p:nvPicPr>
        <p:blipFill>
          <a:blip r:embed="rId7">
            <a:extLst>
              <a:ext uri="{28A0092B-C50C-407E-A947-70E740481C1C}">
                <a14:useLocalDpi xmlns:a14="http://schemas.microsoft.com/office/drawing/2010/main" val="0"/>
              </a:ext>
            </a:extLst>
          </a:blip>
          <a:stretch>
            <a:fillRect/>
          </a:stretch>
        </p:blipFill>
        <p:spPr bwMode="auto">
          <a:xfrm>
            <a:off x="643854" y="1298190"/>
            <a:ext cx="6270662" cy="1357684"/>
          </a:xfrm>
          <a:prstGeom prst="rect">
            <a:avLst/>
          </a:prstGeom>
          <a:noFill/>
          <a:effectLst/>
        </p:spPr>
      </p:pic>
      <p:sp>
        <p:nvSpPr>
          <p:cNvPr id="23" name="Freeform 31">
            <a:extLst>
              <a:ext uri="{FF2B5EF4-FFF2-40B4-BE49-F238E27FC236}">
                <a16:creationId xmlns:a16="http://schemas.microsoft.com/office/drawing/2014/main" id="{AEA0BB24-2B23-4B19-996F-58DA607EE28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463681" y="-1"/>
            <a:ext cx="559472" cy="3709642"/>
          </a:xfrm>
          <a:custGeom>
            <a:avLst/>
            <a:gdLst>
              <a:gd name="connsiteX0" fmla="*/ 0 w 559472"/>
              <a:gd name="connsiteY0" fmla="*/ 0 h 3709642"/>
              <a:gd name="connsiteX1" fmla="*/ 473952 w 559472"/>
              <a:gd name="connsiteY1" fmla="*/ 0 h 3709642"/>
              <a:gd name="connsiteX2" fmla="*/ 485840 w 559472"/>
              <a:gd name="connsiteY2" fmla="*/ 161194 h 3709642"/>
              <a:gd name="connsiteX3" fmla="*/ 523949 w 559472"/>
              <a:gd name="connsiteY3" fmla="*/ 3672197 h 3709642"/>
              <a:gd name="connsiteX4" fmla="*/ 454748 w 559472"/>
              <a:gd name="connsiteY4" fmla="*/ 3709642 h 3709642"/>
              <a:gd name="connsiteX5" fmla="*/ 448224 w 559472"/>
              <a:gd name="connsiteY5" fmla="*/ 3510471 h 3709642"/>
              <a:gd name="connsiteX6" fmla="*/ 443564 w 559472"/>
              <a:gd name="connsiteY6" fmla="*/ 3408563 h 3709642"/>
              <a:gd name="connsiteX7" fmla="*/ 438902 w 559472"/>
              <a:gd name="connsiteY7" fmla="*/ 3304407 h 3709642"/>
              <a:gd name="connsiteX8" fmla="*/ 433941 w 559472"/>
              <a:gd name="connsiteY8" fmla="*/ 3198777 h 3709642"/>
              <a:gd name="connsiteX9" fmla="*/ 427584 w 559472"/>
              <a:gd name="connsiteY9" fmla="*/ 3092510 h 3709642"/>
              <a:gd name="connsiteX10" fmla="*/ 420988 w 559472"/>
              <a:gd name="connsiteY10" fmla="*/ 2984390 h 3709642"/>
              <a:gd name="connsiteX11" fmla="*/ 414330 w 559472"/>
              <a:gd name="connsiteY11" fmla="*/ 2874401 h 3709642"/>
              <a:gd name="connsiteX12" fmla="*/ 406840 w 559472"/>
              <a:gd name="connsiteY12" fmla="*/ 2762980 h 3709642"/>
              <a:gd name="connsiteX13" fmla="*/ 397745 w 559472"/>
              <a:gd name="connsiteY13" fmla="*/ 2650566 h 3709642"/>
              <a:gd name="connsiteX14" fmla="*/ 389154 w 559472"/>
              <a:gd name="connsiteY14" fmla="*/ 2536612 h 3709642"/>
              <a:gd name="connsiteX15" fmla="*/ 379225 w 559472"/>
              <a:gd name="connsiteY15" fmla="*/ 2421642 h 3709642"/>
              <a:gd name="connsiteX16" fmla="*/ 368316 w 559472"/>
              <a:gd name="connsiteY16" fmla="*/ 2305627 h 3709642"/>
              <a:gd name="connsiteX17" fmla="*/ 357466 w 559472"/>
              <a:gd name="connsiteY17" fmla="*/ 2189233 h 3709642"/>
              <a:gd name="connsiteX18" fmla="*/ 344982 w 559472"/>
              <a:gd name="connsiteY18" fmla="*/ 2071473 h 3709642"/>
              <a:gd name="connsiteX19" fmla="*/ 332466 w 559472"/>
              <a:gd name="connsiteY19" fmla="*/ 1952216 h 3709642"/>
              <a:gd name="connsiteX20" fmla="*/ 319121 w 559472"/>
              <a:gd name="connsiteY20" fmla="*/ 1833776 h 3709642"/>
              <a:gd name="connsiteX21" fmla="*/ 304408 w 559472"/>
              <a:gd name="connsiteY21" fmla="*/ 1713948 h 3709642"/>
              <a:gd name="connsiteX22" fmla="*/ 288685 w 559472"/>
              <a:gd name="connsiteY22" fmla="*/ 1592703 h 3709642"/>
              <a:gd name="connsiteX23" fmla="*/ 273050 w 559472"/>
              <a:gd name="connsiteY23" fmla="*/ 1471451 h 3709642"/>
              <a:gd name="connsiteX24" fmla="*/ 255813 w 559472"/>
              <a:gd name="connsiteY24" fmla="*/ 1350328 h 3709642"/>
              <a:gd name="connsiteX25" fmla="*/ 237060 w 559472"/>
              <a:gd name="connsiteY25" fmla="*/ 1227080 h 3709642"/>
              <a:gd name="connsiteX26" fmla="*/ 218488 w 559472"/>
              <a:gd name="connsiteY26" fmla="*/ 1106065 h 3709642"/>
              <a:gd name="connsiteX27" fmla="*/ 198221 w 559472"/>
              <a:gd name="connsiteY27" fmla="*/ 982940 h 3709642"/>
              <a:gd name="connsiteX28" fmla="*/ 177152 w 559472"/>
              <a:gd name="connsiteY28" fmla="*/ 858755 h 3709642"/>
              <a:gd name="connsiteX29" fmla="*/ 155551 w 559472"/>
              <a:gd name="connsiteY29" fmla="*/ 736861 h 3709642"/>
              <a:gd name="connsiteX30" fmla="*/ 131782 w 559472"/>
              <a:gd name="connsiteY30" fmla="*/ 613645 h 3709642"/>
              <a:gd name="connsiteX31" fmla="*/ 107123 w 559472"/>
              <a:gd name="connsiteY31" fmla="*/ 490500 h 3709642"/>
              <a:gd name="connsiteX32" fmla="*/ 82552 w 559472"/>
              <a:gd name="connsiteY32" fmla="*/ 367348 h 3709642"/>
              <a:gd name="connsiteX33" fmla="*/ 55608 w 559472"/>
              <a:gd name="connsiteY33" fmla="*/ 244762 h 3709642"/>
              <a:gd name="connsiteX34" fmla="*/ 28130 w 559472"/>
              <a:gd name="connsiteY34" fmla="*/ 122220 h 3709642"/>
              <a:gd name="connsiteX35" fmla="*/ 0 w 559472"/>
              <a:gd name="connsiteY35" fmla="*/ 0 h 3709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559472" h="3709642">
                <a:moveTo>
                  <a:pt x="0" y="0"/>
                </a:moveTo>
                <a:lnTo>
                  <a:pt x="473952" y="0"/>
                </a:lnTo>
                <a:lnTo>
                  <a:pt x="485840" y="161194"/>
                </a:lnTo>
                <a:cubicBezTo>
                  <a:pt x="552063" y="1147770"/>
                  <a:pt x="592441" y="3086737"/>
                  <a:pt x="523949" y="3672197"/>
                </a:cubicBezTo>
                <a:cubicBezTo>
                  <a:pt x="500842" y="3684557"/>
                  <a:pt x="477855" y="3697282"/>
                  <a:pt x="454748" y="3709642"/>
                </a:cubicBezTo>
                <a:lnTo>
                  <a:pt x="448224" y="3510471"/>
                </a:lnTo>
                <a:lnTo>
                  <a:pt x="443564" y="3408563"/>
                </a:lnTo>
                <a:lnTo>
                  <a:pt x="438902" y="3304407"/>
                </a:lnTo>
                <a:lnTo>
                  <a:pt x="433941" y="3198777"/>
                </a:lnTo>
                <a:lnTo>
                  <a:pt x="427584" y="3092510"/>
                </a:lnTo>
                <a:lnTo>
                  <a:pt x="420988" y="2984390"/>
                </a:lnTo>
                <a:lnTo>
                  <a:pt x="414330" y="2874401"/>
                </a:lnTo>
                <a:lnTo>
                  <a:pt x="406840" y="2762980"/>
                </a:lnTo>
                <a:lnTo>
                  <a:pt x="397745" y="2650566"/>
                </a:lnTo>
                <a:lnTo>
                  <a:pt x="389154" y="2536612"/>
                </a:lnTo>
                <a:lnTo>
                  <a:pt x="379225" y="2421642"/>
                </a:lnTo>
                <a:lnTo>
                  <a:pt x="368316" y="2305627"/>
                </a:lnTo>
                <a:lnTo>
                  <a:pt x="357466" y="2189233"/>
                </a:lnTo>
                <a:lnTo>
                  <a:pt x="344982" y="2071473"/>
                </a:lnTo>
                <a:lnTo>
                  <a:pt x="332466" y="1952216"/>
                </a:lnTo>
                <a:lnTo>
                  <a:pt x="319121" y="1833776"/>
                </a:lnTo>
                <a:lnTo>
                  <a:pt x="304408" y="1713948"/>
                </a:lnTo>
                <a:lnTo>
                  <a:pt x="288685" y="1592703"/>
                </a:lnTo>
                <a:lnTo>
                  <a:pt x="273050" y="1471451"/>
                </a:lnTo>
                <a:lnTo>
                  <a:pt x="255813" y="1350328"/>
                </a:lnTo>
                <a:lnTo>
                  <a:pt x="237060" y="1227080"/>
                </a:lnTo>
                <a:lnTo>
                  <a:pt x="218488" y="1106065"/>
                </a:lnTo>
                <a:lnTo>
                  <a:pt x="198221" y="982940"/>
                </a:lnTo>
                <a:lnTo>
                  <a:pt x="177152" y="858755"/>
                </a:lnTo>
                <a:lnTo>
                  <a:pt x="155551" y="736861"/>
                </a:lnTo>
                <a:lnTo>
                  <a:pt x="131782" y="613645"/>
                </a:lnTo>
                <a:lnTo>
                  <a:pt x="107123" y="490500"/>
                </a:lnTo>
                <a:lnTo>
                  <a:pt x="82552" y="367348"/>
                </a:lnTo>
                <a:lnTo>
                  <a:pt x="55608" y="244762"/>
                </a:lnTo>
                <a:lnTo>
                  <a:pt x="28130" y="122220"/>
                </a:lnTo>
                <a:lnTo>
                  <a:pt x="0" y="0"/>
                </a:lnTo>
                <a:close/>
              </a:path>
            </a:pathLst>
          </a:custGeom>
          <a:solidFill>
            <a:schemeClr val="tx1">
              <a:alpha val="20000"/>
            </a:schemeClr>
          </a:solidFill>
          <a:ln>
            <a:noFill/>
          </a:ln>
        </p:spPr>
        <p:txBody>
          <a:bodyPr rtlCol="0" anchor="ctr"/>
          <a:lstStyle/>
          <a:p>
            <a:pPr algn="ctr"/>
            <a:endParaRPr lang="en-US"/>
          </a:p>
        </p:txBody>
      </p:sp>
      <p:pic>
        <p:nvPicPr>
          <p:cNvPr id="4" name="Resim 3" descr="SİMETz">
            <a:extLst>
              <a:ext uri="{FF2B5EF4-FFF2-40B4-BE49-F238E27FC236}">
                <a16:creationId xmlns:a16="http://schemas.microsoft.com/office/drawing/2014/main" id="{A7F87989-FA00-46BC-A1DC-E155C3B5B18C}"/>
              </a:ext>
            </a:extLst>
          </p:cNvPr>
          <p:cNvPicPr/>
          <p:nvPr/>
        </p:nvPicPr>
        <p:blipFill>
          <a:blip r:embed="rId8">
            <a:extLst>
              <a:ext uri="{28A0092B-C50C-407E-A947-70E740481C1C}">
                <a14:useLocalDpi xmlns:a14="http://schemas.microsoft.com/office/drawing/2010/main" val="0"/>
              </a:ext>
            </a:extLst>
          </a:blip>
          <a:stretch>
            <a:fillRect/>
          </a:stretch>
        </p:blipFill>
        <p:spPr bwMode="auto">
          <a:xfrm>
            <a:off x="643854" y="4266333"/>
            <a:ext cx="6270662" cy="1128720"/>
          </a:xfrm>
          <a:prstGeom prst="rect">
            <a:avLst/>
          </a:prstGeom>
          <a:noFill/>
          <a:effectLst/>
        </p:spPr>
      </p:pic>
    </p:spTree>
    <p:extLst>
      <p:ext uri="{BB962C8B-B14F-4D97-AF65-F5344CB8AC3E}">
        <p14:creationId xmlns:p14="http://schemas.microsoft.com/office/powerpoint/2010/main" val="272332062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41B68C77-138E-4BF7-A276-BD0C78A4219F}"/>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2">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11" name="Picture 10">
            <a:extLst>
              <a:ext uri="{FF2B5EF4-FFF2-40B4-BE49-F238E27FC236}">
                <a16:creationId xmlns:a16="http://schemas.microsoft.com/office/drawing/2014/main" id="{7C268552-D473-46ED-B1B8-422042C4DEF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3">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13" name="Oval 12">
            <a:extLst>
              <a:ext uri="{FF2B5EF4-FFF2-40B4-BE49-F238E27FC236}">
                <a16:creationId xmlns:a16="http://schemas.microsoft.com/office/drawing/2014/main" id="{4AC0CD9D-7610-4620-93B4-798CCD9AB58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60901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15" name="Picture 14">
            <a:extLst>
              <a:ext uri="{FF2B5EF4-FFF2-40B4-BE49-F238E27FC236}">
                <a16:creationId xmlns:a16="http://schemas.microsoft.com/office/drawing/2014/main" id="{B9238B3E-24AA-439A-B527-6C5DF6D72145}"/>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4">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17" name="Picture 16">
            <a:extLst>
              <a:ext uri="{FF2B5EF4-FFF2-40B4-BE49-F238E27FC236}">
                <a16:creationId xmlns:a16="http://schemas.microsoft.com/office/drawing/2014/main" id="{69F01145-BEA3-4CBF-AA21-10077B948CA8}"/>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5">
            <a:extLst>
              <a:ext uri="{28A0092B-C50C-407E-A947-70E740481C1C}">
                <a14:useLocalDpi xmlns:a14="http://schemas.microsoft.com/office/drawing/2010/main" val="0"/>
              </a:ext>
            </a:extLst>
          </a:blip>
          <a:srcRect b="23320"/>
          <a:stretch/>
        </p:blipFill>
        <p:spPr>
          <a:xfrm>
            <a:off x="8605878" y="6096000"/>
            <a:ext cx="993734" cy="762000"/>
          </a:xfrm>
          <a:prstGeom prst="rect">
            <a:avLst/>
          </a:prstGeom>
        </p:spPr>
      </p:pic>
      <p:sp>
        <p:nvSpPr>
          <p:cNvPr id="19" name="Rectangle 18">
            <a:extLst>
              <a:ext uri="{FF2B5EF4-FFF2-40B4-BE49-F238E27FC236}">
                <a16:creationId xmlns:a16="http://schemas.microsoft.com/office/drawing/2014/main" id="{DE4D62F9-188E-4530-84C2-24BDEE4BEB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1" name="Rectangle 20">
            <a:extLst>
              <a:ext uri="{FF2B5EF4-FFF2-40B4-BE49-F238E27FC236}">
                <a16:creationId xmlns:a16="http://schemas.microsoft.com/office/drawing/2014/main" id="{5F3FC718-FDE3-4EF7-921E-A5F374EAF8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sp>
        <p:nvSpPr>
          <p:cNvPr id="2" name="Başlık 1">
            <a:extLst>
              <a:ext uri="{FF2B5EF4-FFF2-40B4-BE49-F238E27FC236}">
                <a16:creationId xmlns:a16="http://schemas.microsoft.com/office/drawing/2014/main" id="{70199010-84AC-48C2-9338-5B92EC9062E5}"/>
              </a:ext>
            </a:extLst>
          </p:cNvPr>
          <p:cNvSpPr>
            <a:spLocks noGrp="1"/>
          </p:cNvSpPr>
          <p:nvPr>
            <p:ph type="title"/>
          </p:nvPr>
        </p:nvSpPr>
        <p:spPr>
          <a:xfrm>
            <a:off x="643855" y="1447799"/>
            <a:ext cx="3108626" cy="1444752"/>
          </a:xfrm>
        </p:spPr>
        <p:txBody>
          <a:bodyPr vert="horz" lIns="91440" tIns="45720" rIns="91440" bIns="45720" rtlCol="0" anchor="b">
            <a:normAutofit/>
          </a:bodyPr>
          <a:lstStyle/>
          <a:p>
            <a:r>
              <a:rPr lang="en-US" sz="3200" b="0" i="0" kern="1200">
                <a:solidFill>
                  <a:srgbClr val="EBEBEB"/>
                </a:solidFill>
                <a:latin typeface="+mj-lt"/>
                <a:ea typeface="+mj-ea"/>
                <a:cs typeface="+mj-cs"/>
              </a:rPr>
              <a:t>AKIŞ ŞİFRELEME SİSTEMİ</a:t>
            </a:r>
          </a:p>
        </p:txBody>
      </p:sp>
      <p:sp>
        <p:nvSpPr>
          <p:cNvPr id="23" name="Freeform 11">
            <a:extLst>
              <a:ext uri="{FF2B5EF4-FFF2-40B4-BE49-F238E27FC236}">
                <a16:creationId xmlns:a16="http://schemas.microsoft.com/office/drawing/2014/main" id="{FAA0F719-3DC8-4F08-AD8F-5A845658CB9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948110" y="-1"/>
            <a:ext cx="559472" cy="3709642"/>
          </a:xfrm>
          <a:custGeom>
            <a:avLst/>
            <a:gdLst>
              <a:gd name="connsiteX0" fmla="*/ 0 w 559472"/>
              <a:gd name="connsiteY0" fmla="*/ 0 h 3709642"/>
              <a:gd name="connsiteX1" fmla="*/ 473952 w 559472"/>
              <a:gd name="connsiteY1" fmla="*/ 0 h 3709642"/>
              <a:gd name="connsiteX2" fmla="*/ 485840 w 559472"/>
              <a:gd name="connsiteY2" fmla="*/ 161194 h 3709642"/>
              <a:gd name="connsiteX3" fmla="*/ 523949 w 559472"/>
              <a:gd name="connsiteY3" fmla="*/ 3672197 h 3709642"/>
              <a:gd name="connsiteX4" fmla="*/ 454748 w 559472"/>
              <a:gd name="connsiteY4" fmla="*/ 3709642 h 3709642"/>
              <a:gd name="connsiteX5" fmla="*/ 448224 w 559472"/>
              <a:gd name="connsiteY5" fmla="*/ 3510471 h 3709642"/>
              <a:gd name="connsiteX6" fmla="*/ 443564 w 559472"/>
              <a:gd name="connsiteY6" fmla="*/ 3408563 h 3709642"/>
              <a:gd name="connsiteX7" fmla="*/ 438902 w 559472"/>
              <a:gd name="connsiteY7" fmla="*/ 3304407 h 3709642"/>
              <a:gd name="connsiteX8" fmla="*/ 433941 w 559472"/>
              <a:gd name="connsiteY8" fmla="*/ 3198777 h 3709642"/>
              <a:gd name="connsiteX9" fmla="*/ 427584 w 559472"/>
              <a:gd name="connsiteY9" fmla="*/ 3092510 h 3709642"/>
              <a:gd name="connsiteX10" fmla="*/ 420988 w 559472"/>
              <a:gd name="connsiteY10" fmla="*/ 2984390 h 3709642"/>
              <a:gd name="connsiteX11" fmla="*/ 414330 w 559472"/>
              <a:gd name="connsiteY11" fmla="*/ 2874401 h 3709642"/>
              <a:gd name="connsiteX12" fmla="*/ 406840 w 559472"/>
              <a:gd name="connsiteY12" fmla="*/ 2762980 h 3709642"/>
              <a:gd name="connsiteX13" fmla="*/ 397745 w 559472"/>
              <a:gd name="connsiteY13" fmla="*/ 2650566 h 3709642"/>
              <a:gd name="connsiteX14" fmla="*/ 389154 w 559472"/>
              <a:gd name="connsiteY14" fmla="*/ 2536612 h 3709642"/>
              <a:gd name="connsiteX15" fmla="*/ 379225 w 559472"/>
              <a:gd name="connsiteY15" fmla="*/ 2421642 h 3709642"/>
              <a:gd name="connsiteX16" fmla="*/ 368316 w 559472"/>
              <a:gd name="connsiteY16" fmla="*/ 2305627 h 3709642"/>
              <a:gd name="connsiteX17" fmla="*/ 357466 w 559472"/>
              <a:gd name="connsiteY17" fmla="*/ 2189233 h 3709642"/>
              <a:gd name="connsiteX18" fmla="*/ 344982 w 559472"/>
              <a:gd name="connsiteY18" fmla="*/ 2071473 h 3709642"/>
              <a:gd name="connsiteX19" fmla="*/ 332466 w 559472"/>
              <a:gd name="connsiteY19" fmla="*/ 1952216 h 3709642"/>
              <a:gd name="connsiteX20" fmla="*/ 319121 w 559472"/>
              <a:gd name="connsiteY20" fmla="*/ 1833776 h 3709642"/>
              <a:gd name="connsiteX21" fmla="*/ 304408 w 559472"/>
              <a:gd name="connsiteY21" fmla="*/ 1713948 h 3709642"/>
              <a:gd name="connsiteX22" fmla="*/ 288685 w 559472"/>
              <a:gd name="connsiteY22" fmla="*/ 1592703 h 3709642"/>
              <a:gd name="connsiteX23" fmla="*/ 273050 w 559472"/>
              <a:gd name="connsiteY23" fmla="*/ 1471451 h 3709642"/>
              <a:gd name="connsiteX24" fmla="*/ 255813 w 559472"/>
              <a:gd name="connsiteY24" fmla="*/ 1350328 h 3709642"/>
              <a:gd name="connsiteX25" fmla="*/ 237060 w 559472"/>
              <a:gd name="connsiteY25" fmla="*/ 1227080 h 3709642"/>
              <a:gd name="connsiteX26" fmla="*/ 218488 w 559472"/>
              <a:gd name="connsiteY26" fmla="*/ 1106065 h 3709642"/>
              <a:gd name="connsiteX27" fmla="*/ 198221 w 559472"/>
              <a:gd name="connsiteY27" fmla="*/ 982940 h 3709642"/>
              <a:gd name="connsiteX28" fmla="*/ 177152 w 559472"/>
              <a:gd name="connsiteY28" fmla="*/ 858755 h 3709642"/>
              <a:gd name="connsiteX29" fmla="*/ 155551 w 559472"/>
              <a:gd name="connsiteY29" fmla="*/ 736861 h 3709642"/>
              <a:gd name="connsiteX30" fmla="*/ 131782 w 559472"/>
              <a:gd name="connsiteY30" fmla="*/ 613645 h 3709642"/>
              <a:gd name="connsiteX31" fmla="*/ 107123 w 559472"/>
              <a:gd name="connsiteY31" fmla="*/ 490500 h 3709642"/>
              <a:gd name="connsiteX32" fmla="*/ 82552 w 559472"/>
              <a:gd name="connsiteY32" fmla="*/ 367348 h 3709642"/>
              <a:gd name="connsiteX33" fmla="*/ 55608 w 559472"/>
              <a:gd name="connsiteY33" fmla="*/ 244762 h 3709642"/>
              <a:gd name="connsiteX34" fmla="*/ 28130 w 559472"/>
              <a:gd name="connsiteY34" fmla="*/ 122220 h 3709642"/>
              <a:gd name="connsiteX35" fmla="*/ 0 w 559472"/>
              <a:gd name="connsiteY35" fmla="*/ 0 h 3709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559472" h="3709642">
                <a:moveTo>
                  <a:pt x="0" y="0"/>
                </a:moveTo>
                <a:lnTo>
                  <a:pt x="473952" y="0"/>
                </a:lnTo>
                <a:lnTo>
                  <a:pt x="485840" y="161194"/>
                </a:lnTo>
                <a:cubicBezTo>
                  <a:pt x="552063" y="1147770"/>
                  <a:pt x="592441" y="3086737"/>
                  <a:pt x="523949" y="3672197"/>
                </a:cubicBezTo>
                <a:cubicBezTo>
                  <a:pt x="500842" y="3684557"/>
                  <a:pt x="477855" y="3697282"/>
                  <a:pt x="454748" y="3709642"/>
                </a:cubicBezTo>
                <a:lnTo>
                  <a:pt x="448224" y="3510471"/>
                </a:lnTo>
                <a:lnTo>
                  <a:pt x="443564" y="3408563"/>
                </a:lnTo>
                <a:lnTo>
                  <a:pt x="438902" y="3304407"/>
                </a:lnTo>
                <a:lnTo>
                  <a:pt x="433941" y="3198777"/>
                </a:lnTo>
                <a:lnTo>
                  <a:pt x="427584" y="3092510"/>
                </a:lnTo>
                <a:lnTo>
                  <a:pt x="420988" y="2984390"/>
                </a:lnTo>
                <a:lnTo>
                  <a:pt x="414330" y="2874401"/>
                </a:lnTo>
                <a:lnTo>
                  <a:pt x="406840" y="2762980"/>
                </a:lnTo>
                <a:lnTo>
                  <a:pt x="397745" y="2650566"/>
                </a:lnTo>
                <a:lnTo>
                  <a:pt x="389154" y="2536612"/>
                </a:lnTo>
                <a:lnTo>
                  <a:pt x="379225" y="2421642"/>
                </a:lnTo>
                <a:lnTo>
                  <a:pt x="368316" y="2305627"/>
                </a:lnTo>
                <a:lnTo>
                  <a:pt x="357466" y="2189233"/>
                </a:lnTo>
                <a:lnTo>
                  <a:pt x="344982" y="2071473"/>
                </a:lnTo>
                <a:lnTo>
                  <a:pt x="332466" y="1952216"/>
                </a:lnTo>
                <a:lnTo>
                  <a:pt x="319121" y="1833776"/>
                </a:lnTo>
                <a:lnTo>
                  <a:pt x="304408" y="1713948"/>
                </a:lnTo>
                <a:lnTo>
                  <a:pt x="288685" y="1592703"/>
                </a:lnTo>
                <a:lnTo>
                  <a:pt x="273050" y="1471451"/>
                </a:lnTo>
                <a:lnTo>
                  <a:pt x="255813" y="1350328"/>
                </a:lnTo>
                <a:lnTo>
                  <a:pt x="237060" y="1227080"/>
                </a:lnTo>
                <a:lnTo>
                  <a:pt x="218488" y="1106065"/>
                </a:lnTo>
                <a:lnTo>
                  <a:pt x="198221" y="982940"/>
                </a:lnTo>
                <a:lnTo>
                  <a:pt x="177152" y="858755"/>
                </a:lnTo>
                <a:lnTo>
                  <a:pt x="155551" y="736861"/>
                </a:lnTo>
                <a:lnTo>
                  <a:pt x="131782" y="613645"/>
                </a:lnTo>
                <a:lnTo>
                  <a:pt x="107123" y="490500"/>
                </a:lnTo>
                <a:lnTo>
                  <a:pt x="82552" y="367348"/>
                </a:lnTo>
                <a:lnTo>
                  <a:pt x="55608" y="244762"/>
                </a:lnTo>
                <a:lnTo>
                  <a:pt x="28130" y="122220"/>
                </a:lnTo>
                <a:lnTo>
                  <a:pt x="0" y="0"/>
                </a:lnTo>
                <a:close/>
              </a:path>
            </a:pathLst>
          </a:custGeom>
          <a:solidFill>
            <a:schemeClr val="bg1">
              <a:alpha val="20000"/>
            </a:schemeClr>
          </a:solidFill>
          <a:ln>
            <a:noFill/>
          </a:ln>
        </p:spPr>
        <p:txBody>
          <a:bodyPr rtlCol="0" anchor="ctr"/>
          <a:lstStyle/>
          <a:p>
            <a:pPr algn="ctr"/>
            <a:endParaRPr lang="en-US"/>
          </a:p>
        </p:txBody>
      </p:sp>
      <p:sp useBgFill="1">
        <p:nvSpPr>
          <p:cNvPr id="25" name="Freeform: Shape 24">
            <a:extLst>
              <a:ext uri="{FF2B5EF4-FFF2-40B4-BE49-F238E27FC236}">
                <a16:creationId xmlns:a16="http://schemas.microsoft.com/office/drawing/2014/main" id="{7DCB61BE-FA0F-4EFB-BE0E-268BAD8E30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rot="16200000">
            <a:off x="4747655" y="-586345"/>
            <a:ext cx="6858001" cy="8030691"/>
          </a:xfrm>
          <a:custGeom>
            <a:avLst/>
            <a:gdLst>
              <a:gd name="connsiteX0" fmla="*/ 6858001 w 6858001"/>
              <a:gd name="connsiteY0" fmla="*/ 1177 h 8030691"/>
              <a:gd name="connsiteX1" fmla="*/ 6858001 w 6858001"/>
              <a:gd name="connsiteY1" fmla="*/ 1344715 h 8030691"/>
              <a:gd name="connsiteX2" fmla="*/ 6858000 w 6858001"/>
              <a:gd name="connsiteY2" fmla="*/ 1344715 h 8030691"/>
              <a:gd name="connsiteX3" fmla="*/ 6858000 w 6858001"/>
              <a:gd name="connsiteY3" fmla="*/ 8030691 h 8030691"/>
              <a:gd name="connsiteX4" fmla="*/ 0 w 6858001"/>
              <a:gd name="connsiteY4" fmla="*/ 8030690 h 8030691"/>
              <a:gd name="connsiteX5" fmla="*/ 0 w 6858001"/>
              <a:gd name="connsiteY5" fmla="*/ 477747 h 8030691"/>
              <a:gd name="connsiteX6" fmla="*/ 1 w 6858001"/>
              <a:gd name="connsiteY6" fmla="*/ 477747 h 8030691"/>
              <a:gd name="connsiteX7" fmla="*/ 1 w 6858001"/>
              <a:gd name="connsiteY7" fmla="*/ 0 h 8030691"/>
              <a:gd name="connsiteX8" fmla="*/ 40463 w 6858001"/>
              <a:gd name="connsiteY8" fmla="*/ 5883 h 8030691"/>
              <a:gd name="connsiteX9" fmla="*/ 159107 w 6858001"/>
              <a:gd name="connsiteY9" fmla="*/ 23196 h 8030691"/>
              <a:gd name="connsiteX10" fmla="*/ 245518 w 6858001"/>
              <a:gd name="connsiteY10" fmla="*/ 35299 h 8030691"/>
              <a:gd name="connsiteX11" fmla="*/ 348388 w 6858001"/>
              <a:gd name="connsiteY11" fmla="*/ 48074 h 8030691"/>
              <a:gd name="connsiteX12" fmla="*/ 470460 w 6858001"/>
              <a:gd name="connsiteY12" fmla="*/ 63370 h 8030691"/>
              <a:gd name="connsiteX13" fmla="*/ 605563 w 6858001"/>
              <a:gd name="connsiteY13" fmla="*/ 79507 h 8030691"/>
              <a:gd name="connsiteX14" fmla="*/ 757810 w 6858001"/>
              <a:gd name="connsiteY14" fmla="*/ 96484 h 8030691"/>
              <a:gd name="connsiteX15" fmla="*/ 923774 w 6858001"/>
              <a:gd name="connsiteY15" fmla="*/ 114469 h 8030691"/>
              <a:gd name="connsiteX16" fmla="*/ 1104139 w 6858001"/>
              <a:gd name="connsiteY16" fmla="*/ 132455 h 8030691"/>
              <a:gd name="connsiteX17" fmla="*/ 1296163 w 6858001"/>
              <a:gd name="connsiteY17" fmla="*/ 150776 h 8030691"/>
              <a:gd name="connsiteX18" fmla="*/ 1503275 w 6858001"/>
              <a:gd name="connsiteY18" fmla="*/ 167753 h 8030691"/>
              <a:gd name="connsiteX19" fmla="*/ 1719988 w 6858001"/>
              <a:gd name="connsiteY19" fmla="*/ 184058 h 8030691"/>
              <a:gd name="connsiteX20" fmla="*/ 1949045 w 6858001"/>
              <a:gd name="connsiteY20" fmla="*/ 198850 h 8030691"/>
              <a:gd name="connsiteX21" fmla="*/ 2187703 w 6858001"/>
              <a:gd name="connsiteY21" fmla="*/ 212969 h 8030691"/>
              <a:gd name="connsiteX22" fmla="*/ 2436649 w 6858001"/>
              <a:gd name="connsiteY22" fmla="*/ 226249 h 8030691"/>
              <a:gd name="connsiteX23" fmla="*/ 2564208 w 6858001"/>
              <a:gd name="connsiteY23" fmla="*/ 230955 h 8030691"/>
              <a:gd name="connsiteX24" fmla="*/ 2694509 w 6858001"/>
              <a:gd name="connsiteY24" fmla="*/ 236166 h 8030691"/>
              <a:gd name="connsiteX25" fmla="*/ 2826869 w 6858001"/>
              <a:gd name="connsiteY25" fmla="*/ 241040 h 8030691"/>
              <a:gd name="connsiteX26" fmla="*/ 2959914 w 6858001"/>
              <a:gd name="connsiteY26" fmla="*/ 244234 h 8030691"/>
              <a:gd name="connsiteX27" fmla="*/ 3095702 w 6858001"/>
              <a:gd name="connsiteY27" fmla="*/ 247092 h 8030691"/>
              <a:gd name="connsiteX28" fmla="*/ 3232862 w 6858001"/>
              <a:gd name="connsiteY28" fmla="*/ 250117 h 8030691"/>
              <a:gd name="connsiteX29" fmla="*/ 3372766 w 6858001"/>
              <a:gd name="connsiteY29" fmla="*/ 252134 h 8030691"/>
              <a:gd name="connsiteX30" fmla="*/ 3514040 w 6858001"/>
              <a:gd name="connsiteY30" fmla="*/ 252134 h 8030691"/>
              <a:gd name="connsiteX31" fmla="*/ 3656686 w 6858001"/>
              <a:gd name="connsiteY31" fmla="*/ 253143 h 8030691"/>
              <a:gd name="connsiteX32" fmla="*/ 3800705 w 6858001"/>
              <a:gd name="connsiteY32" fmla="*/ 252134 h 8030691"/>
              <a:gd name="connsiteX33" fmla="*/ 3946780 w 6858001"/>
              <a:gd name="connsiteY33" fmla="*/ 250117 h 8030691"/>
              <a:gd name="connsiteX34" fmla="*/ 4092856 w 6858001"/>
              <a:gd name="connsiteY34" fmla="*/ 248268 h 8030691"/>
              <a:gd name="connsiteX35" fmla="*/ 4240988 w 6858001"/>
              <a:gd name="connsiteY35" fmla="*/ 244234 h 8030691"/>
              <a:gd name="connsiteX36" fmla="*/ 4390492 w 6858001"/>
              <a:gd name="connsiteY36" fmla="*/ 240032 h 8030691"/>
              <a:gd name="connsiteX37" fmla="*/ 4539997 w 6858001"/>
              <a:gd name="connsiteY37" fmla="*/ 235157 h 8030691"/>
              <a:gd name="connsiteX38" fmla="*/ 4690873 w 6858001"/>
              <a:gd name="connsiteY38" fmla="*/ 228266 h 8030691"/>
              <a:gd name="connsiteX39" fmla="*/ 4843120 w 6858001"/>
              <a:gd name="connsiteY39" fmla="*/ 220029 h 8030691"/>
              <a:gd name="connsiteX40" fmla="*/ 4996054 w 6858001"/>
              <a:gd name="connsiteY40" fmla="*/ 212129 h 8030691"/>
              <a:gd name="connsiteX41" fmla="*/ 5148987 w 6858001"/>
              <a:gd name="connsiteY41" fmla="*/ 202044 h 8030691"/>
              <a:gd name="connsiteX42" fmla="*/ 5303978 w 6858001"/>
              <a:gd name="connsiteY42" fmla="*/ 189941 h 8030691"/>
              <a:gd name="connsiteX43" fmla="*/ 5456911 w 6858001"/>
              <a:gd name="connsiteY43" fmla="*/ 177839 h 8030691"/>
              <a:gd name="connsiteX44" fmla="*/ 5612588 w 6858001"/>
              <a:gd name="connsiteY44" fmla="*/ 163887 h 8030691"/>
              <a:gd name="connsiteX45" fmla="*/ 5768950 w 6858001"/>
              <a:gd name="connsiteY45" fmla="*/ 148591 h 8030691"/>
              <a:gd name="connsiteX46" fmla="*/ 5923255 w 6858001"/>
              <a:gd name="connsiteY46" fmla="*/ 132455 h 8030691"/>
              <a:gd name="connsiteX47" fmla="*/ 6079618 w 6858001"/>
              <a:gd name="connsiteY47" fmla="*/ 113629 h 8030691"/>
              <a:gd name="connsiteX48" fmla="*/ 6235294 w 6858001"/>
              <a:gd name="connsiteY48" fmla="*/ 93458 h 8030691"/>
              <a:gd name="connsiteX49" fmla="*/ 6391657 w 6858001"/>
              <a:gd name="connsiteY49" fmla="*/ 73455 h 8030691"/>
              <a:gd name="connsiteX50" fmla="*/ 6547333 w 6858001"/>
              <a:gd name="connsiteY50" fmla="*/ 50091 h 8030691"/>
              <a:gd name="connsiteX51" fmla="*/ 6702324 w 6858001"/>
              <a:gd name="connsiteY51" fmla="*/ 26222 h 80306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6858001" h="8030691">
                <a:moveTo>
                  <a:pt x="6858001" y="1177"/>
                </a:moveTo>
                <a:lnTo>
                  <a:pt x="6858001" y="1344715"/>
                </a:lnTo>
                <a:lnTo>
                  <a:pt x="6858000" y="1344715"/>
                </a:lnTo>
                <a:lnTo>
                  <a:pt x="6858000" y="8030691"/>
                </a:lnTo>
                <a:lnTo>
                  <a:pt x="0" y="8030690"/>
                </a:lnTo>
                <a:lnTo>
                  <a:pt x="0" y="477747"/>
                </a:lnTo>
                <a:lnTo>
                  <a:pt x="1" y="477747"/>
                </a:lnTo>
                <a:lnTo>
                  <a:pt x="1" y="0"/>
                </a:lnTo>
                <a:lnTo>
                  <a:pt x="40463" y="5883"/>
                </a:lnTo>
                <a:lnTo>
                  <a:pt x="159107" y="23196"/>
                </a:lnTo>
                <a:lnTo>
                  <a:pt x="245518" y="35299"/>
                </a:lnTo>
                <a:lnTo>
                  <a:pt x="348388" y="48074"/>
                </a:lnTo>
                <a:lnTo>
                  <a:pt x="470460" y="63370"/>
                </a:lnTo>
                <a:lnTo>
                  <a:pt x="605563" y="79507"/>
                </a:lnTo>
                <a:lnTo>
                  <a:pt x="757810" y="96484"/>
                </a:lnTo>
                <a:lnTo>
                  <a:pt x="923774" y="114469"/>
                </a:lnTo>
                <a:lnTo>
                  <a:pt x="1104139" y="132455"/>
                </a:lnTo>
                <a:lnTo>
                  <a:pt x="1296163" y="150776"/>
                </a:lnTo>
                <a:lnTo>
                  <a:pt x="1503275" y="167753"/>
                </a:lnTo>
                <a:lnTo>
                  <a:pt x="1719988" y="184058"/>
                </a:lnTo>
                <a:lnTo>
                  <a:pt x="1949045" y="198850"/>
                </a:lnTo>
                <a:lnTo>
                  <a:pt x="2187703" y="212969"/>
                </a:lnTo>
                <a:lnTo>
                  <a:pt x="2436649" y="226249"/>
                </a:lnTo>
                <a:lnTo>
                  <a:pt x="2564208" y="230955"/>
                </a:lnTo>
                <a:lnTo>
                  <a:pt x="2694509" y="236166"/>
                </a:lnTo>
                <a:lnTo>
                  <a:pt x="2826869" y="241040"/>
                </a:lnTo>
                <a:lnTo>
                  <a:pt x="2959914" y="244234"/>
                </a:lnTo>
                <a:lnTo>
                  <a:pt x="3095702" y="247092"/>
                </a:lnTo>
                <a:lnTo>
                  <a:pt x="3232862" y="250117"/>
                </a:lnTo>
                <a:lnTo>
                  <a:pt x="3372766" y="252134"/>
                </a:lnTo>
                <a:lnTo>
                  <a:pt x="3514040" y="252134"/>
                </a:lnTo>
                <a:lnTo>
                  <a:pt x="3656686" y="253143"/>
                </a:lnTo>
                <a:lnTo>
                  <a:pt x="3800705" y="252134"/>
                </a:lnTo>
                <a:lnTo>
                  <a:pt x="3946780" y="250117"/>
                </a:lnTo>
                <a:lnTo>
                  <a:pt x="4092856" y="248268"/>
                </a:lnTo>
                <a:lnTo>
                  <a:pt x="4240988" y="244234"/>
                </a:lnTo>
                <a:lnTo>
                  <a:pt x="4390492" y="240032"/>
                </a:lnTo>
                <a:lnTo>
                  <a:pt x="4539997" y="235157"/>
                </a:lnTo>
                <a:lnTo>
                  <a:pt x="4690873" y="228266"/>
                </a:lnTo>
                <a:lnTo>
                  <a:pt x="4843120" y="220029"/>
                </a:lnTo>
                <a:lnTo>
                  <a:pt x="4996054" y="212129"/>
                </a:lnTo>
                <a:lnTo>
                  <a:pt x="5148987" y="202044"/>
                </a:lnTo>
                <a:lnTo>
                  <a:pt x="5303978" y="189941"/>
                </a:lnTo>
                <a:lnTo>
                  <a:pt x="5456911" y="177839"/>
                </a:lnTo>
                <a:lnTo>
                  <a:pt x="5612588" y="163887"/>
                </a:lnTo>
                <a:lnTo>
                  <a:pt x="5768950" y="148591"/>
                </a:lnTo>
                <a:lnTo>
                  <a:pt x="5923255" y="132455"/>
                </a:lnTo>
                <a:lnTo>
                  <a:pt x="6079618" y="113629"/>
                </a:lnTo>
                <a:lnTo>
                  <a:pt x="6235294" y="93458"/>
                </a:lnTo>
                <a:lnTo>
                  <a:pt x="6391657" y="73455"/>
                </a:lnTo>
                <a:lnTo>
                  <a:pt x="6547333" y="50091"/>
                </a:lnTo>
                <a:lnTo>
                  <a:pt x="6702324" y="26222"/>
                </a:lnTo>
                <a:close/>
              </a:path>
            </a:pathLst>
          </a:custGeom>
          <a:ln>
            <a:noFill/>
          </a:ln>
        </p:spPr>
      </p:sp>
      <p:sp>
        <p:nvSpPr>
          <p:cNvPr id="27" name="Rectangle 26">
            <a:extLst>
              <a:ext uri="{FF2B5EF4-FFF2-40B4-BE49-F238E27FC236}">
                <a16:creationId xmlns:a16="http://schemas.microsoft.com/office/drawing/2014/main" id="{A4B31EAA-7423-46F7-9B90-4AB2B09C35C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3" name="Metin kutusu 2">
            <a:extLst>
              <a:ext uri="{FF2B5EF4-FFF2-40B4-BE49-F238E27FC236}">
                <a16:creationId xmlns:a16="http://schemas.microsoft.com/office/drawing/2014/main" id="{6EB537E8-FCED-48B0-8927-7B47F994B314}"/>
              </a:ext>
            </a:extLst>
          </p:cNvPr>
          <p:cNvSpPr txBox="1"/>
          <p:nvPr/>
        </p:nvSpPr>
        <p:spPr>
          <a:xfrm>
            <a:off x="643855" y="3072385"/>
            <a:ext cx="3108057" cy="2947415"/>
          </a:xfrm>
          <a:prstGeom prst="rect">
            <a:avLst/>
          </a:prstGeom>
        </p:spPr>
        <p:txBody>
          <a:bodyPr vert="horz" lIns="91440" tIns="45720" rIns="91440" bIns="45720" rtlCol="0">
            <a:normAutofit/>
          </a:bodyPr>
          <a:lstStyle/>
          <a:p>
            <a:pPr>
              <a:spcBef>
                <a:spcPts val="1000"/>
              </a:spcBef>
              <a:buClr>
                <a:schemeClr val="bg2">
                  <a:lumMod val="40000"/>
                  <a:lumOff val="60000"/>
                </a:schemeClr>
              </a:buClr>
              <a:buSzPct val="80000"/>
              <a:buFont typeface="Wingdings 3" charset="2"/>
              <a:buChar char=""/>
            </a:pPr>
            <a:r>
              <a:rPr lang="en-US" sz="1400" dirty="0" err="1">
                <a:solidFill>
                  <a:srgbClr val="FFFFFF"/>
                </a:solidFill>
                <a:latin typeface="+mj-lt"/>
                <a:ea typeface="+mj-ea"/>
                <a:cs typeface="+mj-cs"/>
              </a:rPr>
              <a:t>Kriptolojide</a:t>
            </a:r>
            <a:r>
              <a:rPr lang="en-US" sz="1400" dirty="0">
                <a:solidFill>
                  <a:srgbClr val="FFFFFF"/>
                </a:solidFill>
                <a:latin typeface="+mj-lt"/>
                <a:ea typeface="+mj-ea"/>
                <a:cs typeface="+mj-cs"/>
              </a:rPr>
              <a:t> </a:t>
            </a:r>
            <a:r>
              <a:rPr lang="en-US" sz="1400" dirty="0" err="1">
                <a:solidFill>
                  <a:srgbClr val="FFFFFF"/>
                </a:solidFill>
                <a:latin typeface="+mj-lt"/>
                <a:ea typeface="+mj-ea"/>
                <a:cs typeface="+mj-cs"/>
              </a:rPr>
              <a:t>akış</a:t>
            </a:r>
            <a:r>
              <a:rPr lang="en-US" sz="1400" dirty="0">
                <a:solidFill>
                  <a:srgbClr val="FFFFFF"/>
                </a:solidFill>
                <a:latin typeface="+mj-lt"/>
                <a:ea typeface="+mj-ea"/>
                <a:cs typeface="+mj-cs"/>
              </a:rPr>
              <a:t> </a:t>
            </a:r>
            <a:r>
              <a:rPr lang="en-US" sz="1400" dirty="0" err="1">
                <a:solidFill>
                  <a:srgbClr val="FFFFFF"/>
                </a:solidFill>
                <a:latin typeface="+mj-lt"/>
                <a:ea typeface="+mj-ea"/>
                <a:cs typeface="+mj-cs"/>
              </a:rPr>
              <a:t>şifrelemesi</a:t>
            </a:r>
            <a:r>
              <a:rPr lang="en-US" sz="1400" dirty="0">
                <a:solidFill>
                  <a:srgbClr val="FFFFFF"/>
                </a:solidFill>
                <a:latin typeface="+mj-lt"/>
                <a:ea typeface="+mj-ea"/>
                <a:cs typeface="+mj-cs"/>
              </a:rPr>
              <a:t>, </a:t>
            </a:r>
            <a:r>
              <a:rPr lang="en-US" sz="1400" dirty="0" err="1">
                <a:solidFill>
                  <a:srgbClr val="FFFFFF"/>
                </a:solidFill>
                <a:latin typeface="+mj-lt"/>
                <a:ea typeface="+mj-ea"/>
                <a:cs typeface="+mj-cs"/>
              </a:rPr>
              <a:t>açık</a:t>
            </a:r>
            <a:r>
              <a:rPr lang="en-US" sz="1400" dirty="0">
                <a:solidFill>
                  <a:srgbClr val="FFFFFF"/>
                </a:solidFill>
                <a:latin typeface="+mj-lt"/>
                <a:ea typeface="+mj-ea"/>
                <a:cs typeface="+mj-cs"/>
              </a:rPr>
              <a:t> </a:t>
            </a:r>
            <a:r>
              <a:rPr lang="en-US" sz="1400" dirty="0" err="1">
                <a:solidFill>
                  <a:srgbClr val="FFFFFF"/>
                </a:solidFill>
                <a:latin typeface="+mj-lt"/>
                <a:ea typeface="+mj-ea"/>
                <a:cs typeface="+mj-cs"/>
              </a:rPr>
              <a:t>metinin</a:t>
            </a:r>
            <a:r>
              <a:rPr lang="en-US" sz="1400" dirty="0">
                <a:solidFill>
                  <a:srgbClr val="FFFFFF"/>
                </a:solidFill>
                <a:latin typeface="+mj-lt"/>
                <a:ea typeface="+mj-ea"/>
                <a:cs typeface="+mj-cs"/>
              </a:rPr>
              <a:t> </a:t>
            </a:r>
            <a:r>
              <a:rPr lang="en-US" sz="1400" dirty="0" err="1">
                <a:solidFill>
                  <a:srgbClr val="FFFFFF"/>
                </a:solidFill>
                <a:latin typeface="+mj-lt"/>
                <a:ea typeface="+mj-ea"/>
                <a:cs typeface="+mj-cs"/>
              </a:rPr>
              <a:t>içeriğindeki</a:t>
            </a:r>
            <a:r>
              <a:rPr lang="en-US" sz="1400" dirty="0">
                <a:solidFill>
                  <a:srgbClr val="FFFFFF"/>
                </a:solidFill>
                <a:latin typeface="+mj-lt"/>
                <a:ea typeface="+mj-ea"/>
                <a:cs typeface="+mj-cs"/>
              </a:rPr>
              <a:t> </a:t>
            </a:r>
            <a:r>
              <a:rPr lang="en-US" sz="1400" dirty="0" err="1">
                <a:solidFill>
                  <a:srgbClr val="FFFFFF"/>
                </a:solidFill>
                <a:latin typeface="+mj-lt"/>
                <a:ea typeface="+mj-ea"/>
                <a:cs typeface="+mj-cs"/>
              </a:rPr>
              <a:t>basamakların</a:t>
            </a:r>
            <a:r>
              <a:rPr lang="en-US" sz="1400" dirty="0">
                <a:solidFill>
                  <a:srgbClr val="FFFFFF"/>
                </a:solidFill>
                <a:latin typeface="+mj-lt"/>
                <a:ea typeface="+mj-ea"/>
                <a:cs typeface="+mj-cs"/>
              </a:rPr>
              <a:t> </a:t>
            </a:r>
            <a:r>
              <a:rPr lang="en-US" sz="1400" dirty="0" err="1">
                <a:solidFill>
                  <a:srgbClr val="FFFFFF"/>
                </a:solidFill>
                <a:latin typeface="+mj-lt"/>
                <a:ea typeface="+mj-ea"/>
                <a:cs typeface="+mj-cs"/>
              </a:rPr>
              <a:t>bir</a:t>
            </a:r>
            <a:r>
              <a:rPr lang="en-US" sz="1400" dirty="0">
                <a:solidFill>
                  <a:srgbClr val="FFFFFF"/>
                </a:solidFill>
                <a:latin typeface="+mj-lt"/>
                <a:ea typeface="+mj-ea"/>
                <a:cs typeface="+mj-cs"/>
              </a:rPr>
              <a:t> </a:t>
            </a:r>
            <a:r>
              <a:rPr lang="en-US" sz="1400" dirty="0" err="1">
                <a:solidFill>
                  <a:srgbClr val="FFFFFF"/>
                </a:solidFill>
                <a:latin typeface="+mj-lt"/>
                <a:ea typeface="+mj-ea"/>
                <a:cs typeface="+mj-cs"/>
              </a:rPr>
              <a:t>rastlantısal</a:t>
            </a:r>
            <a:r>
              <a:rPr lang="en-US" sz="1400" dirty="0">
                <a:solidFill>
                  <a:srgbClr val="FFFFFF"/>
                </a:solidFill>
                <a:latin typeface="+mj-lt"/>
                <a:ea typeface="+mj-ea"/>
                <a:cs typeface="+mj-cs"/>
              </a:rPr>
              <a:t> </a:t>
            </a:r>
            <a:r>
              <a:rPr lang="en-US" sz="1400" dirty="0" err="1">
                <a:solidFill>
                  <a:srgbClr val="FFFFFF"/>
                </a:solidFill>
                <a:latin typeface="+mj-lt"/>
                <a:ea typeface="+mj-ea"/>
                <a:cs typeface="+mj-cs"/>
              </a:rPr>
              <a:t>şifre</a:t>
            </a:r>
            <a:r>
              <a:rPr lang="en-US" sz="1400" dirty="0">
                <a:solidFill>
                  <a:srgbClr val="FFFFFF"/>
                </a:solidFill>
                <a:latin typeface="+mj-lt"/>
                <a:ea typeface="+mj-ea"/>
                <a:cs typeface="+mj-cs"/>
              </a:rPr>
              <a:t> </a:t>
            </a:r>
            <a:r>
              <a:rPr lang="en-US" sz="1400" dirty="0" err="1">
                <a:solidFill>
                  <a:srgbClr val="FFFFFF"/>
                </a:solidFill>
                <a:latin typeface="+mj-lt"/>
                <a:ea typeface="+mj-ea"/>
                <a:cs typeface="+mj-cs"/>
              </a:rPr>
              <a:t>anahtar</a:t>
            </a:r>
            <a:r>
              <a:rPr lang="en-US" sz="1400" dirty="0">
                <a:solidFill>
                  <a:srgbClr val="FFFFFF"/>
                </a:solidFill>
                <a:latin typeface="+mj-lt"/>
                <a:ea typeface="+mj-ea"/>
                <a:cs typeface="+mj-cs"/>
              </a:rPr>
              <a:t> </a:t>
            </a:r>
            <a:r>
              <a:rPr lang="en-US" sz="1400" dirty="0" err="1">
                <a:solidFill>
                  <a:srgbClr val="FFFFFF"/>
                </a:solidFill>
                <a:latin typeface="+mj-lt"/>
                <a:ea typeface="+mj-ea"/>
                <a:cs typeface="+mj-cs"/>
              </a:rPr>
              <a:t>dizisi</a:t>
            </a:r>
            <a:r>
              <a:rPr lang="en-US" sz="1400" dirty="0">
                <a:solidFill>
                  <a:srgbClr val="FFFFFF"/>
                </a:solidFill>
                <a:latin typeface="+mj-lt"/>
                <a:ea typeface="+mj-ea"/>
                <a:cs typeface="+mj-cs"/>
              </a:rPr>
              <a:t> </a:t>
            </a:r>
            <a:r>
              <a:rPr lang="en-US" sz="1400" dirty="0" err="1">
                <a:solidFill>
                  <a:srgbClr val="FFFFFF"/>
                </a:solidFill>
                <a:latin typeface="+mj-lt"/>
                <a:ea typeface="+mj-ea"/>
                <a:cs typeface="+mj-cs"/>
              </a:rPr>
              <a:t>ile</a:t>
            </a:r>
            <a:r>
              <a:rPr lang="en-US" sz="1400" dirty="0">
                <a:solidFill>
                  <a:srgbClr val="FFFFFF"/>
                </a:solidFill>
                <a:latin typeface="+mj-lt"/>
                <a:ea typeface="+mj-ea"/>
                <a:cs typeface="+mj-cs"/>
              </a:rPr>
              <a:t> </a:t>
            </a:r>
            <a:r>
              <a:rPr lang="en-US" sz="1400" dirty="0" err="1">
                <a:solidFill>
                  <a:srgbClr val="FFFFFF"/>
                </a:solidFill>
                <a:latin typeface="+mj-lt"/>
                <a:ea typeface="+mj-ea"/>
                <a:cs typeface="+mj-cs"/>
              </a:rPr>
              <a:t>birleştirildiği</a:t>
            </a:r>
            <a:r>
              <a:rPr lang="en-US" sz="1400" dirty="0">
                <a:solidFill>
                  <a:srgbClr val="FFFFFF"/>
                </a:solidFill>
                <a:latin typeface="+mj-lt"/>
                <a:ea typeface="+mj-ea"/>
                <a:cs typeface="+mj-cs"/>
              </a:rPr>
              <a:t> </a:t>
            </a:r>
            <a:r>
              <a:rPr lang="en-US" sz="1400" dirty="0" err="1">
                <a:solidFill>
                  <a:srgbClr val="FFFFFF"/>
                </a:solidFill>
                <a:latin typeface="+mj-lt"/>
                <a:ea typeface="+mj-ea"/>
                <a:cs typeface="+mj-cs"/>
              </a:rPr>
              <a:t>simetrik</a:t>
            </a:r>
            <a:r>
              <a:rPr lang="en-US" sz="1400" dirty="0">
                <a:solidFill>
                  <a:srgbClr val="FFFFFF"/>
                </a:solidFill>
                <a:latin typeface="+mj-lt"/>
                <a:ea typeface="+mj-ea"/>
                <a:cs typeface="+mj-cs"/>
              </a:rPr>
              <a:t> </a:t>
            </a:r>
            <a:r>
              <a:rPr lang="en-US" sz="1400" dirty="0" err="1">
                <a:solidFill>
                  <a:srgbClr val="FFFFFF"/>
                </a:solidFill>
                <a:latin typeface="+mj-lt"/>
                <a:ea typeface="+mj-ea"/>
                <a:cs typeface="+mj-cs"/>
              </a:rPr>
              <a:t>gizli</a:t>
            </a:r>
            <a:r>
              <a:rPr lang="en-US" sz="1400" dirty="0">
                <a:solidFill>
                  <a:srgbClr val="FFFFFF"/>
                </a:solidFill>
                <a:latin typeface="+mj-lt"/>
                <a:ea typeface="+mj-ea"/>
                <a:cs typeface="+mj-cs"/>
              </a:rPr>
              <a:t> </a:t>
            </a:r>
            <a:r>
              <a:rPr lang="en-US" sz="1400" dirty="0" err="1">
                <a:solidFill>
                  <a:srgbClr val="FFFFFF"/>
                </a:solidFill>
                <a:latin typeface="+mj-lt"/>
                <a:ea typeface="+mj-ea"/>
                <a:cs typeface="+mj-cs"/>
              </a:rPr>
              <a:t>anahtarlı</a:t>
            </a:r>
            <a:r>
              <a:rPr lang="en-US" sz="1400" dirty="0">
                <a:solidFill>
                  <a:srgbClr val="FFFFFF"/>
                </a:solidFill>
                <a:latin typeface="+mj-lt"/>
                <a:ea typeface="+mj-ea"/>
                <a:cs typeface="+mj-cs"/>
              </a:rPr>
              <a:t> </a:t>
            </a:r>
            <a:r>
              <a:rPr lang="en-US" sz="1400" dirty="0" err="1">
                <a:solidFill>
                  <a:srgbClr val="FFFFFF"/>
                </a:solidFill>
                <a:latin typeface="+mj-lt"/>
                <a:ea typeface="+mj-ea"/>
                <a:cs typeface="+mj-cs"/>
              </a:rPr>
              <a:t>şifreleme</a:t>
            </a:r>
            <a:r>
              <a:rPr lang="en-US" sz="1400" dirty="0">
                <a:solidFill>
                  <a:srgbClr val="FFFFFF"/>
                </a:solidFill>
                <a:latin typeface="+mj-lt"/>
                <a:ea typeface="+mj-ea"/>
                <a:cs typeface="+mj-cs"/>
              </a:rPr>
              <a:t> </a:t>
            </a:r>
            <a:r>
              <a:rPr lang="en-US" sz="1400" dirty="0" err="1">
                <a:solidFill>
                  <a:srgbClr val="FFFFFF"/>
                </a:solidFill>
                <a:latin typeface="+mj-lt"/>
                <a:ea typeface="+mj-ea"/>
                <a:cs typeface="+mj-cs"/>
              </a:rPr>
              <a:t>metodudur</a:t>
            </a:r>
            <a:r>
              <a:rPr lang="en-US" sz="1400" dirty="0">
                <a:solidFill>
                  <a:srgbClr val="FFFFFF"/>
                </a:solidFill>
                <a:latin typeface="+mj-lt"/>
                <a:ea typeface="+mj-ea"/>
                <a:cs typeface="+mj-cs"/>
              </a:rPr>
              <a:t>.</a:t>
            </a:r>
          </a:p>
        </p:txBody>
      </p:sp>
      <p:pic>
        <p:nvPicPr>
          <p:cNvPr id="4" name="Resim 3" descr="TEMELYAPI">
            <a:extLst>
              <a:ext uri="{FF2B5EF4-FFF2-40B4-BE49-F238E27FC236}">
                <a16:creationId xmlns:a16="http://schemas.microsoft.com/office/drawing/2014/main" id="{A04F11D3-E716-489F-BC0E-FF6383BD52E7}"/>
              </a:ext>
            </a:extLst>
          </p:cNvPr>
          <p:cNvPicPr/>
          <p:nvPr/>
        </p:nvPicPr>
        <p:blipFill>
          <a:blip r:embed="rId6">
            <a:extLst>
              <a:ext uri="{28A0092B-C50C-407E-A947-70E740481C1C}">
                <a14:useLocalDpi xmlns:a14="http://schemas.microsoft.com/office/drawing/2010/main" val="0"/>
              </a:ext>
            </a:extLst>
          </a:blip>
          <a:stretch>
            <a:fillRect/>
          </a:stretch>
        </p:blipFill>
        <p:spPr bwMode="auto">
          <a:xfrm>
            <a:off x="5048451" y="2069239"/>
            <a:ext cx="6495847" cy="3329120"/>
          </a:xfrm>
          <a:prstGeom prst="rect">
            <a:avLst/>
          </a:prstGeom>
          <a:noFill/>
          <a:effectLst/>
        </p:spPr>
      </p:pic>
    </p:spTree>
    <p:extLst>
      <p:ext uri="{BB962C8B-B14F-4D97-AF65-F5344CB8AC3E}">
        <p14:creationId xmlns:p14="http://schemas.microsoft.com/office/powerpoint/2010/main" val="1725565885"/>
      </p:ext>
    </p:extLst>
  </p:cSld>
  <p:clrMapOvr>
    <a:overrideClrMapping bg1="lt1" tx1="dk1" bg2="lt2" tx2="dk2" accent1="accent1" accent2="accent2" accent3="accent3" accent4="accent4" accent5="accent5" accent6="accent6" hlink="hlink" folHlink="folHlink"/>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3" name="Picture 12">
            <a:extLst>
              <a:ext uri="{FF2B5EF4-FFF2-40B4-BE49-F238E27FC236}">
                <a16:creationId xmlns:a16="http://schemas.microsoft.com/office/drawing/2014/main" id="{41B68C77-138E-4BF7-A276-BD0C78A4219F}"/>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2">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15" name="Picture 14">
            <a:extLst>
              <a:ext uri="{FF2B5EF4-FFF2-40B4-BE49-F238E27FC236}">
                <a16:creationId xmlns:a16="http://schemas.microsoft.com/office/drawing/2014/main" id="{7C268552-D473-46ED-B1B8-422042C4DEF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3">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17" name="Oval 16">
            <a:extLst>
              <a:ext uri="{FF2B5EF4-FFF2-40B4-BE49-F238E27FC236}">
                <a16:creationId xmlns:a16="http://schemas.microsoft.com/office/drawing/2014/main" id="{4AC0CD9D-7610-4620-93B4-798CCD9AB58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60901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19" name="Picture 18">
            <a:extLst>
              <a:ext uri="{FF2B5EF4-FFF2-40B4-BE49-F238E27FC236}">
                <a16:creationId xmlns:a16="http://schemas.microsoft.com/office/drawing/2014/main" id="{B9238B3E-24AA-439A-B527-6C5DF6D72145}"/>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4">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21" name="Picture 20">
            <a:extLst>
              <a:ext uri="{FF2B5EF4-FFF2-40B4-BE49-F238E27FC236}">
                <a16:creationId xmlns:a16="http://schemas.microsoft.com/office/drawing/2014/main" id="{69F01145-BEA3-4CBF-AA21-10077B948CA8}"/>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5">
            <a:extLst>
              <a:ext uri="{28A0092B-C50C-407E-A947-70E740481C1C}">
                <a14:useLocalDpi xmlns:a14="http://schemas.microsoft.com/office/drawing/2010/main" val="0"/>
              </a:ext>
            </a:extLst>
          </a:blip>
          <a:srcRect b="23320"/>
          <a:stretch/>
        </p:blipFill>
        <p:spPr>
          <a:xfrm>
            <a:off x="8605878" y="6096000"/>
            <a:ext cx="993734" cy="762000"/>
          </a:xfrm>
          <a:prstGeom prst="rect">
            <a:avLst/>
          </a:prstGeom>
        </p:spPr>
      </p:pic>
      <p:sp>
        <p:nvSpPr>
          <p:cNvPr id="23" name="Rectangle 22">
            <a:extLst>
              <a:ext uri="{FF2B5EF4-FFF2-40B4-BE49-F238E27FC236}">
                <a16:creationId xmlns:a16="http://schemas.microsoft.com/office/drawing/2014/main" id="{DE4D62F9-188E-4530-84C2-24BDEE4BEB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5" name="Rectangle 24">
            <a:extLst>
              <a:ext uri="{FF2B5EF4-FFF2-40B4-BE49-F238E27FC236}">
                <a16:creationId xmlns:a16="http://schemas.microsoft.com/office/drawing/2014/main" id="{5F3FC718-FDE3-4EF7-921E-A5F374EAF8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sp>
        <p:nvSpPr>
          <p:cNvPr id="2" name="Başlık 1">
            <a:extLst>
              <a:ext uri="{FF2B5EF4-FFF2-40B4-BE49-F238E27FC236}">
                <a16:creationId xmlns:a16="http://schemas.microsoft.com/office/drawing/2014/main" id="{606D29B9-D974-44F2-A72A-8C962453C121}"/>
              </a:ext>
            </a:extLst>
          </p:cNvPr>
          <p:cNvSpPr>
            <a:spLocks noGrp="1"/>
          </p:cNvSpPr>
          <p:nvPr>
            <p:ph type="title"/>
          </p:nvPr>
        </p:nvSpPr>
        <p:spPr>
          <a:xfrm>
            <a:off x="643855" y="1447799"/>
            <a:ext cx="3108626" cy="1444752"/>
          </a:xfrm>
        </p:spPr>
        <p:txBody>
          <a:bodyPr vert="horz" lIns="91440" tIns="45720" rIns="91440" bIns="45720" rtlCol="0" anchor="b">
            <a:normAutofit/>
          </a:bodyPr>
          <a:lstStyle/>
          <a:p>
            <a:r>
              <a:rPr lang="en-US" sz="3200" b="0" i="0" kern="1200">
                <a:solidFill>
                  <a:srgbClr val="EBEBEB"/>
                </a:solidFill>
                <a:latin typeface="+mj-lt"/>
                <a:ea typeface="+mj-ea"/>
                <a:cs typeface="+mj-cs"/>
              </a:rPr>
              <a:t>A5/1 ALGORİTMASI</a:t>
            </a:r>
          </a:p>
        </p:txBody>
      </p:sp>
      <p:sp>
        <p:nvSpPr>
          <p:cNvPr id="27" name="Freeform 11">
            <a:extLst>
              <a:ext uri="{FF2B5EF4-FFF2-40B4-BE49-F238E27FC236}">
                <a16:creationId xmlns:a16="http://schemas.microsoft.com/office/drawing/2014/main" id="{FAA0F719-3DC8-4F08-AD8F-5A845658CB9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948110" y="-1"/>
            <a:ext cx="559472" cy="3709642"/>
          </a:xfrm>
          <a:custGeom>
            <a:avLst/>
            <a:gdLst>
              <a:gd name="connsiteX0" fmla="*/ 0 w 559472"/>
              <a:gd name="connsiteY0" fmla="*/ 0 h 3709642"/>
              <a:gd name="connsiteX1" fmla="*/ 473952 w 559472"/>
              <a:gd name="connsiteY1" fmla="*/ 0 h 3709642"/>
              <a:gd name="connsiteX2" fmla="*/ 485840 w 559472"/>
              <a:gd name="connsiteY2" fmla="*/ 161194 h 3709642"/>
              <a:gd name="connsiteX3" fmla="*/ 523949 w 559472"/>
              <a:gd name="connsiteY3" fmla="*/ 3672197 h 3709642"/>
              <a:gd name="connsiteX4" fmla="*/ 454748 w 559472"/>
              <a:gd name="connsiteY4" fmla="*/ 3709642 h 3709642"/>
              <a:gd name="connsiteX5" fmla="*/ 448224 w 559472"/>
              <a:gd name="connsiteY5" fmla="*/ 3510471 h 3709642"/>
              <a:gd name="connsiteX6" fmla="*/ 443564 w 559472"/>
              <a:gd name="connsiteY6" fmla="*/ 3408563 h 3709642"/>
              <a:gd name="connsiteX7" fmla="*/ 438902 w 559472"/>
              <a:gd name="connsiteY7" fmla="*/ 3304407 h 3709642"/>
              <a:gd name="connsiteX8" fmla="*/ 433941 w 559472"/>
              <a:gd name="connsiteY8" fmla="*/ 3198777 h 3709642"/>
              <a:gd name="connsiteX9" fmla="*/ 427584 w 559472"/>
              <a:gd name="connsiteY9" fmla="*/ 3092510 h 3709642"/>
              <a:gd name="connsiteX10" fmla="*/ 420988 w 559472"/>
              <a:gd name="connsiteY10" fmla="*/ 2984390 h 3709642"/>
              <a:gd name="connsiteX11" fmla="*/ 414330 w 559472"/>
              <a:gd name="connsiteY11" fmla="*/ 2874401 h 3709642"/>
              <a:gd name="connsiteX12" fmla="*/ 406840 w 559472"/>
              <a:gd name="connsiteY12" fmla="*/ 2762980 h 3709642"/>
              <a:gd name="connsiteX13" fmla="*/ 397745 w 559472"/>
              <a:gd name="connsiteY13" fmla="*/ 2650566 h 3709642"/>
              <a:gd name="connsiteX14" fmla="*/ 389154 w 559472"/>
              <a:gd name="connsiteY14" fmla="*/ 2536612 h 3709642"/>
              <a:gd name="connsiteX15" fmla="*/ 379225 w 559472"/>
              <a:gd name="connsiteY15" fmla="*/ 2421642 h 3709642"/>
              <a:gd name="connsiteX16" fmla="*/ 368316 w 559472"/>
              <a:gd name="connsiteY16" fmla="*/ 2305627 h 3709642"/>
              <a:gd name="connsiteX17" fmla="*/ 357466 w 559472"/>
              <a:gd name="connsiteY17" fmla="*/ 2189233 h 3709642"/>
              <a:gd name="connsiteX18" fmla="*/ 344982 w 559472"/>
              <a:gd name="connsiteY18" fmla="*/ 2071473 h 3709642"/>
              <a:gd name="connsiteX19" fmla="*/ 332466 w 559472"/>
              <a:gd name="connsiteY19" fmla="*/ 1952216 h 3709642"/>
              <a:gd name="connsiteX20" fmla="*/ 319121 w 559472"/>
              <a:gd name="connsiteY20" fmla="*/ 1833776 h 3709642"/>
              <a:gd name="connsiteX21" fmla="*/ 304408 w 559472"/>
              <a:gd name="connsiteY21" fmla="*/ 1713948 h 3709642"/>
              <a:gd name="connsiteX22" fmla="*/ 288685 w 559472"/>
              <a:gd name="connsiteY22" fmla="*/ 1592703 h 3709642"/>
              <a:gd name="connsiteX23" fmla="*/ 273050 w 559472"/>
              <a:gd name="connsiteY23" fmla="*/ 1471451 h 3709642"/>
              <a:gd name="connsiteX24" fmla="*/ 255813 w 559472"/>
              <a:gd name="connsiteY24" fmla="*/ 1350328 h 3709642"/>
              <a:gd name="connsiteX25" fmla="*/ 237060 w 559472"/>
              <a:gd name="connsiteY25" fmla="*/ 1227080 h 3709642"/>
              <a:gd name="connsiteX26" fmla="*/ 218488 w 559472"/>
              <a:gd name="connsiteY26" fmla="*/ 1106065 h 3709642"/>
              <a:gd name="connsiteX27" fmla="*/ 198221 w 559472"/>
              <a:gd name="connsiteY27" fmla="*/ 982940 h 3709642"/>
              <a:gd name="connsiteX28" fmla="*/ 177152 w 559472"/>
              <a:gd name="connsiteY28" fmla="*/ 858755 h 3709642"/>
              <a:gd name="connsiteX29" fmla="*/ 155551 w 559472"/>
              <a:gd name="connsiteY29" fmla="*/ 736861 h 3709642"/>
              <a:gd name="connsiteX30" fmla="*/ 131782 w 559472"/>
              <a:gd name="connsiteY30" fmla="*/ 613645 h 3709642"/>
              <a:gd name="connsiteX31" fmla="*/ 107123 w 559472"/>
              <a:gd name="connsiteY31" fmla="*/ 490500 h 3709642"/>
              <a:gd name="connsiteX32" fmla="*/ 82552 w 559472"/>
              <a:gd name="connsiteY32" fmla="*/ 367348 h 3709642"/>
              <a:gd name="connsiteX33" fmla="*/ 55608 w 559472"/>
              <a:gd name="connsiteY33" fmla="*/ 244762 h 3709642"/>
              <a:gd name="connsiteX34" fmla="*/ 28130 w 559472"/>
              <a:gd name="connsiteY34" fmla="*/ 122220 h 3709642"/>
              <a:gd name="connsiteX35" fmla="*/ 0 w 559472"/>
              <a:gd name="connsiteY35" fmla="*/ 0 h 3709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559472" h="3709642">
                <a:moveTo>
                  <a:pt x="0" y="0"/>
                </a:moveTo>
                <a:lnTo>
                  <a:pt x="473952" y="0"/>
                </a:lnTo>
                <a:lnTo>
                  <a:pt x="485840" y="161194"/>
                </a:lnTo>
                <a:cubicBezTo>
                  <a:pt x="552063" y="1147770"/>
                  <a:pt x="592441" y="3086737"/>
                  <a:pt x="523949" y="3672197"/>
                </a:cubicBezTo>
                <a:cubicBezTo>
                  <a:pt x="500842" y="3684557"/>
                  <a:pt x="477855" y="3697282"/>
                  <a:pt x="454748" y="3709642"/>
                </a:cubicBezTo>
                <a:lnTo>
                  <a:pt x="448224" y="3510471"/>
                </a:lnTo>
                <a:lnTo>
                  <a:pt x="443564" y="3408563"/>
                </a:lnTo>
                <a:lnTo>
                  <a:pt x="438902" y="3304407"/>
                </a:lnTo>
                <a:lnTo>
                  <a:pt x="433941" y="3198777"/>
                </a:lnTo>
                <a:lnTo>
                  <a:pt x="427584" y="3092510"/>
                </a:lnTo>
                <a:lnTo>
                  <a:pt x="420988" y="2984390"/>
                </a:lnTo>
                <a:lnTo>
                  <a:pt x="414330" y="2874401"/>
                </a:lnTo>
                <a:lnTo>
                  <a:pt x="406840" y="2762980"/>
                </a:lnTo>
                <a:lnTo>
                  <a:pt x="397745" y="2650566"/>
                </a:lnTo>
                <a:lnTo>
                  <a:pt x="389154" y="2536612"/>
                </a:lnTo>
                <a:lnTo>
                  <a:pt x="379225" y="2421642"/>
                </a:lnTo>
                <a:lnTo>
                  <a:pt x="368316" y="2305627"/>
                </a:lnTo>
                <a:lnTo>
                  <a:pt x="357466" y="2189233"/>
                </a:lnTo>
                <a:lnTo>
                  <a:pt x="344982" y="2071473"/>
                </a:lnTo>
                <a:lnTo>
                  <a:pt x="332466" y="1952216"/>
                </a:lnTo>
                <a:lnTo>
                  <a:pt x="319121" y="1833776"/>
                </a:lnTo>
                <a:lnTo>
                  <a:pt x="304408" y="1713948"/>
                </a:lnTo>
                <a:lnTo>
                  <a:pt x="288685" y="1592703"/>
                </a:lnTo>
                <a:lnTo>
                  <a:pt x="273050" y="1471451"/>
                </a:lnTo>
                <a:lnTo>
                  <a:pt x="255813" y="1350328"/>
                </a:lnTo>
                <a:lnTo>
                  <a:pt x="237060" y="1227080"/>
                </a:lnTo>
                <a:lnTo>
                  <a:pt x="218488" y="1106065"/>
                </a:lnTo>
                <a:lnTo>
                  <a:pt x="198221" y="982940"/>
                </a:lnTo>
                <a:lnTo>
                  <a:pt x="177152" y="858755"/>
                </a:lnTo>
                <a:lnTo>
                  <a:pt x="155551" y="736861"/>
                </a:lnTo>
                <a:lnTo>
                  <a:pt x="131782" y="613645"/>
                </a:lnTo>
                <a:lnTo>
                  <a:pt x="107123" y="490500"/>
                </a:lnTo>
                <a:lnTo>
                  <a:pt x="82552" y="367348"/>
                </a:lnTo>
                <a:lnTo>
                  <a:pt x="55608" y="244762"/>
                </a:lnTo>
                <a:lnTo>
                  <a:pt x="28130" y="122220"/>
                </a:lnTo>
                <a:lnTo>
                  <a:pt x="0" y="0"/>
                </a:lnTo>
                <a:close/>
              </a:path>
            </a:pathLst>
          </a:custGeom>
          <a:solidFill>
            <a:schemeClr val="bg1">
              <a:alpha val="20000"/>
            </a:schemeClr>
          </a:solidFill>
          <a:ln>
            <a:noFill/>
          </a:ln>
        </p:spPr>
        <p:txBody>
          <a:bodyPr rtlCol="0" anchor="ctr"/>
          <a:lstStyle/>
          <a:p>
            <a:pPr algn="ctr"/>
            <a:endParaRPr lang="en-US"/>
          </a:p>
        </p:txBody>
      </p:sp>
      <p:sp useBgFill="1">
        <p:nvSpPr>
          <p:cNvPr id="29" name="Freeform: Shape 28">
            <a:extLst>
              <a:ext uri="{FF2B5EF4-FFF2-40B4-BE49-F238E27FC236}">
                <a16:creationId xmlns:a16="http://schemas.microsoft.com/office/drawing/2014/main" id="{7DCB61BE-FA0F-4EFB-BE0E-268BAD8E30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rot="16200000">
            <a:off x="4747655" y="-586345"/>
            <a:ext cx="6858001" cy="8030691"/>
          </a:xfrm>
          <a:custGeom>
            <a:avLst/>
            <a:gdLst>
              <a:gd name="connsiteX0" fmla="*/ 6858001 w 6858001"/>
              <a:gd name="connsiteY0" fmla="*/ 1177 h 8030691"/>
              <a:gd name="connsiteX1" fmla="*/ 6858001 w 6858001"/>
              <a:gd name="connsiteY1" fmla="*/ 1344715 h 8030691"/>
              <a:gd name="connsiteX2" fmla="*/ 6858000 w 6858001"/>
              <a:gd name="connsiteY2" fmla="*/ 1344715 h 8030691"/>
              <a:gd name="connsiteX3" fmla="*/ 6858000 w 6858001"/>
              <a:gd name="connsiteY3" fmla="*/ 8030691 h 8030691"/>
              <a:gd name="connsiteX4" fmla="*/ 0 w 6858001"/>
              <a:gd name="connsiteY4" fmla="*/ 8030690 h 8030691"/>
              <a:gd name="connsiteX5" fmla="*/ 0 w 6858001"/>
              <a:gd name="connsiteY5" fmla="*/ 477747 h 8030691"/>
              <a:gd name="connsiteX6" fmla="*/ 1 w 6858001"/>
              <a:gd name="connsiteY6" fmla="*/ 477747 h 8030691"/>
              <a:gd name="connsiteX7" fmla="*/ 1 w 6858001"/>
              <a:gd name="connsiteY7" fmla="*/ 0 h 8030691"/>
              <a:gd name="connsiteX8" fmla="*/ 40463 w 6858001"/>
              <a:gd name="connsiteY8" fmla="*/ 5883 h 8030691"/>
              <a:gd name="connsiteX9" fmla="*/ 159107 w 6858001"/>
              <a:gd name="connsiteY9" fmla="*/ 23196 h 8030691"/>
              <a:gd name="connsiteX10" fmla="*/ 245518 w 6858001"/>
              <a:gd name="connsiteY10" fmla="*/ 35299 h 8030691"/>
              <a:gd name="connsiteX11" fmla="*/ 348388 w 6858001"/>
              <a:gd name="connsiteY11" fmla="*/ 48074 h 8030691"/>
              <a:gd name="connsiteX12" fmla="*/ 470460 w 6858001"/>
              <a:gd name="connsiteY12" fmla="*/ 63370 h 8030691"/>
              <a:gd name="connsiteX13" fmla="*/ 605563 w 6858001"/>
              <a:gd name="connsiteY13" fmla="*/ 79507 h 8030691"/>
              <a:gd name="connsiteX14" fmla="*/ 757810 w 6858001"/>
              <a:gd name="connsiteY14" fmla="*/ 96484 h 8030691"/>
              <a:gd name="connsiteX15" fmla="*/ 923774 w 6858001"/>
              <a:gd name="connsiteY15" fmla="*/ 114469 h 8030691"/>
              <a:gd name="connsiteX16" fmla="*/ 1104139 w 6858001"/>
              <a:gd name="connsiteY16" fmla="*/ 132455 h 8030691"/>
              <a:gd name="connsiteX17" fmla="*/ 1296163 w 6858001"/>
              <a:gd name="connsiteY17" fmla="*/ 150776 h 8030691"/>
              <a:gd name="connsiteX18" fmla="*/ 1503275 w 6858001"/>
              <a:gd name="connsiteY18" fmla="*/ 167753 h 8030691"/>
              <a:gd name="connsiteX19" fmla="*/ 1719988 w 6858001"/>
              <a:gd name="connsiteY19" fmla="*/ 184058 h 8030691"/>
              <a:gd name="connsiteX20" fmla="*/ 1949045 w 6858001"/>
              <a:gd name="connsiteY20" fmla="*/ 198850 h 8030691"/>
              <a:gd name="connsiteX21" fmla="*/ 2187703 w 6858001"/>
              <a:gd name="connsiteY21" fmla="*/ 212969 h 8030691"/>
              <a:gd name="connsiteX22" fmla="*/ 2436649 w 6858001"/>
              <a:gd name="connsiteY22" fmla="*/ 226249 h 8030691"/>
              <a:gd name="connsiteX23" fmla="*/ 2564208 w 6858001"/>
              <a:gd name="connsiteY23" fmla="*/ 230955 h 8030691"/>
              <a:gd name="connsiteX24" fmla="*/ 2694509 w 6858001"/>
              <a:gd name="connsiteY24" fmla="*/ 236166 h 8030691"/>
              <a:gd name="connsiteX25" fmla="*/ 2826869 w 6858001"/>
              <a:gd name="connsiteY25" fmla="*/ 241040 h 8030691"/>
              <a:gd name="connsiteX26" fmla="*/ 2959914 w 6858001"/>
              <a:gd name="connsiteY26" fmla="*/ 244234 h 8030691"/>
              <a:gd name="connsiteX27" fmla="*/ 3095702 w 6858001"/>
              <a:gd name="connsiteY27" fmla="*/ 247092 h 8030691"/>
              <a:gd name="connsiteX28" fmla="*/ 3232862 w 6858001"/>
              <a:gd name="connsiteY28" fmla="*/ 250117 h 8030691"/>
              <a:gd name="connsiteX29" fmla="*/ 3372766 w 6858001"/>
              <a:gd name="connsiteY29" fmla="*/ 252134 h 8030691"/>
              <a:gd name="connsiteX30" fmla="*/ 3514040 w 6858001"/>
              <a:gd name="connsiteY30" fmla="*/ 252134 h 8030691"/>
              <a:gd name="connsiteX31" fmla="*/ 3656686 w 6858001"/>
              <a:gd name="connsiteY31" fmla="*/ 253143 h 8030691"/>
              <a:gd name="connsiteX32" fmla="*/ 3800705 w 6858001"/>
              <a:gd name="connsiteY32" fmla="*/ 252134 h 8030691"/>
              <a:gd name="connsiteX33" fmla="*/ 3946780 w 6858001"/>
              <a:gd name="connsiteY33" fmla="*/ 250117 h 8030691"/>
              <a:gd name="connsiteX34" fmla="*/ 4092856 w 6858001"/>
              <a:gd name="connsiteY34" fmla="*/ 248268 h 8030691"/>
              <a:gd name="connsiteX35" fmla="*/ 4240988 w 6858001"/>
              <a:gd name="connsiteY35" fmla="*/ 244234 h 8030691"/>
              <a:gd name="connsiteX36" fmla="*/ 4390492 w 6858001"/>
              <a:gd name="connsiteY36" fmla="*/ 240032 h 8030691"/>
              <a:gd name="connsiteX37" fmla="*/ 4539997 w 6858001"/>
              <a:gd name="connsiteY37" fmla="*/ 235157 h 8030691"/>
              <a:gd name="connsiteX38" fmla="*/ 4690873 w 6858001"/>
              <a:gd name="connsiteY38" fmla="*/ 228266 h 8030691"/>
              <a:gd name="connsiteX39" fmla="*/ 4843120 w 6858001"/>
              <a:gd name="connsiteY39" fmla="*/ 220029 h 8030691"/>
              <a:gd name="connsiteX40" fmla="*/ 4996054 w 6858001"/>
              <a:gd name="connsiteY40" fmla="*/ 212129 h 8030691"/>
              <a:gd name="connsiteX41" fmla="*/ 5148987 w 6858001"/>
              <a:gd name="connsiteY41" fmla="*/ 202044 h 8030691"/>
              <a:gd name="connsiteX42" fmla="*/ 5303978 w 6858001"/>
              <a:gd name="connsiteY42" fmla="*/ 189941 h 8030691"/>
              <a:gd name="connsiteX43" fmla="*/ 5456911 w 6858001"/>
              <a:gd name="connsiteY43" fmla="*/ 177839 h 8030691"/>
              <a:gd name="connsiteX44" fmla="*/ 5612588 w 6858001"/>
              <a:gd name="connsiteY44" fmla="*/ 163887 h 8030691"/>
              <a:gd name="connsiteX45" fmla="*/ 5768950 w 6858001"/>
              <a:gd name="connsiteY45" fmla="*/ 148591 h 8030691"/>
              <a:gd name="connsiteX46" fmla="*/ 5923255 w 6858001"/>
              <a:gd name="connsiteY46" fmla="*/ 132455 h 8030691"/>
              <a:gd name="connsiteX47" fmla="*/ 6079618 w 6858001"/>
              <a:gd name="connsiteY47" fmla="*/ 113629 h 8030691"/>
              <a:gd name="connsiteX48" fmla="*/ 6235294 w 6858001"/>
              <a:gd name="connsiteY48" fmla="*/ 93458 h 8030691"/>
              <a:gd name="connsiteX49" fmla="*/ 6391657 w 6858001"/>
              <a:gd name="connsiteY49" fmla="*/ 73455 h 8030691"/>
              <a:gd name="connsiteX50" fmla="*/ 6547333 w 6858001"/>
              <a:gd name="connsiteY50" fmla="*/ 50091 h 8030691"/>
              <a:gd name="connsiteX51" fmla="*/ 6702324 w 6858001"/>
              <a:gd name="connsiteY51" fmla="*/ 26222 h 80306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6858001" h="8030691">
                <a:moveTo>
                  <a:pt x="6858001" y="1177"/>
                </a:moveTo>
                <a:lnTo>
                  <a:pt x="6858001" y="1344715"/>
                </a:lnTo>
                <a:lnTo>
                  <a:pt x="6858000" y="1344715"/>
                </a:lnTo>
                <a:lnTo>
                  <a:pt x="6858000" y="8030691"/>
                </a:lnTo>
                <a:lnTo>
                  <a:pt x="0" y="8030690"/>
                </a:lnTo>
                <a:lnTo>
                  <a:pt x="0" y="477747"/>
                </a:lnTo>
                <a:lnTo>
                  <a:pt x="1" y="477747"/>
                </a:lnTo>
                <a:lnTo>
                  <a:pt x="1" y="0"/>
                </a:lnTo>
                <a:lnTo>
                  <a:pt x="40463" y="5883"/>
                </a:lnTo>
                <a:lnTo>
                  <a:pt x="159107" y="23196"/>
                </a:lnTo>
                <a:lnTo>
                  <a:pt x="245518" y="35299"/>
                </a:lnTo>
                <a:lnTo>
                  <a:pt x="348388" y="48074"/>
                </a:lnTo>
                <a:lnTo>
                  <a:pt x="470460" y="63370"/>
                </a:lnTo>
                <a:lnTo>
                  <a:pt x="605563" y="79507"/>
                </a:lnTo>
                <a:lnTo>
                  <a:pt x="757810" y="96484"/>
                </a:lnTo>
                <a:lnTo>
                  <a:pt x="923774" y="114469"/>
                </a:lnTo>
                <a:lnTo>
                  <a:pt x="1104139" y="132455"/>
                </a:lnTo>
                <a:lnTo>
                  <a:pt x="1296163" y="150776"/>
                </a:lnTo>
                <a:lnTo>
                  <a:pt x="1503275" y="167753"/>
                </a:lnTo>
                <a:lnTo>
                  <a:pt x="1719988" y="184058"/>
                </a:lnTo>
                <a:lnTo>
                  <a:pt x="1949045" y="198850"/>
                </a:lnTo>
                <a:lnTo>
                  <a:pt x="2187703" y="212969"/>
                </a:lnTo>
                <a:lnTo>
                  <a:pt x="2436649" y="226249"/>
                </a:lnTo>
                <a:lnTo>
                  <a:pt x="2564208" y="230955"/>
                </a:lnTo>
                <a:lnTo>
                  <a:pt x="2694509" y="236166"/>
                </a:lnTo>
                <a:lnTo>
                  <a:pt x="2826869" y="241040"/>
                </a:lnTo>
                <a:lnTo>
                  <a:pt x="2959914" y="244234"/>
                </a:lnTo>
                <a:lnTo>
                  <a:pt x="3095702" y="247092"/>
                </a:lnTo>
                <a:lnTo>
                  <a:pt x="3232862" y="250117"/>
                </a:lnTo>
                <a:lnTo>
                  <a:pt x="3372766" y="252134"/>
                </a:lnTo>
                <a:lnTo>
                  <a:pt x="3514040" y="252134"/>
                </a:lnTo>
                <a:lnTo>
                  <a:pt x="3656686" y="253143"/>
                </a:lnTo>
                <a:lnTo>
                  <a:pt x="3800705" y="252134"/>
                </a:lnTo>
                <a:lnTo>
                  <a:pt x="3946780" y="250117"/>
                </a:lnTo>
                <a:lnTo>
                  <a:pt x="4092856" y="248268"/>
                </a:lnTo>
                <a:lnTo>
                  <a:pt x="4240988" y="244234"/>
                </a:lnTo>
                <a:lnTo>
                  <a:pt x="4390492" y="240032"/>
                </a:lnTo>
                <a:lnTo>
                  <a:pt x="4539997" y="235157"/>
                </a:lnTo>
                <a:lnTo>
                  <a:pt x="4690873" y="228266"/>
                </a:lnTo>
                <a:lnTo>
                  <a:pt x="4843120" y="220029"/>
                </a:lnTo>
                <a:lnTo>
                  <a:pt x="4996054" y="212129"/>
                </a:lnTo>
                <a:lnTo>
                  <a:pt x="5148987" y="202044"/>
                </a:lnTo>
                <a:lnTo>
                  <a:pt x="5303978" y="189941"/>
                </a:lnTo>
                <a:lnTo>
                  <a:pt x="5456911" y="177839"/>
                </a:lnTo>
                <a:lnTo>
                  <a:pt x="5612588" y="163887"/>
                </a:lnTo>
                <a:lnTo>
                  <a:pt x="5768950" y="148591"/>
                </a:lnTo>
                <a:lnTo>
                  <a:pt x="5923255" y="132455"/>
                </a:lnTo>
                <a:lnTo>
                  <a:pt x="6079618" y="113629"/>
                </a:lnTo>
                <a:lnTo>
                  <a:pt x="6235294" y="93458"/>
                </a:lnTo>
                <a:lnTo>
                  <a:pt x="6391657" y="73455"/>
                </a:lnTo>
                <a:lnTo>
                  <a:pt x="6547333" y="50091"/>
                </a:lnTo>
                <a:lnTo>
                  <a:pt x="6702324" y="26222"/>
                </a:lnTo>
                <a:close/>
              </a:path>
            </a:pathLst>
          </a:custGeom>
          <a:ln>
            <a:noFill/>
          </a:ln>
        </p:spPr>
      </p:sp>
      <p:sp>
        <p:nvSpPr>
          <p:cNvPr id="31" name="Rectangle 30">
            <a:extLst>
              <a:ext uri="{FF2B5EF4-FFF2-40B4-BE49-F238E27FC236}">
                <a16:creationId xmlns:a16="http://schemas.microsoft.com/office/drawing/2014/main" id="{A4B31EAA-7423-46F7-9B90-4AB2B09C35C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Metin kutusu 6">
            <a:extLst>
              <a:ext uri="{FF2B5EF4-FFF2-40B4-BE49-F238E27FC236}">
                <a16:creationId xmlns:a16="http://schemas.microsoft.com/office/drawing/2014/main" id="{C2BBBE41-FF05-4798-B28C-936508C452A9}"/>
              </a:ext>
            </a:extLst>
          </p:cNvPr>
          <p:cNvSpPr txBox="1"/>
          <p:nvPr/>
        </p:nvSpPr>
        <p:spPr>
          <a:xfrm>
            <a:off x="643855" y="3072385"/>
            <a:ext cx="3108057" cy="2947415"/>
          </a:xfrm>
          <a:prstGeom prst="rect">
            <a:avLst/>
          </a:prstGeom>
        </p:spPr>
        <p:txBody>
          <a:bodyPr vert="horz" lIns="91440" tIns="45720" rIns="91440" bIns="45720" rtlCol="0">
            <a:normAutofit/>
          </a:bodyPr>
          <a:lstStyle/>
          <a:p>
            <a:pPr>
              <a:spcBef>
                <a:spcPts val="1000"/>
              </a:spcBef>
              <a:buClr>
                <a:schemeClr val="bg2">
                  <a:lumMod val="40000"/>
                  <a:lumOff val="60000"/>
                </a:schemeClr>
              </a:buClr>
              <a:buSzPct val="80000"/>
              <a:buFont typeface="Wingdings 3" charset="2"/>
              <a:buChar char=""/>
            </a:pPr>
            <a:r>
              <a:rPr lang="en-US" sz="1400">
                <a:solidFill>
                  <a:srgbClr val="FFFFFF"/>
                </a:solidFill>
                <a:latin typeface="+mj-lt"/>
                <a:ea typeface="+mj-ea"/>
                <a:cs typeface="+mj-cs"/>
              </a:rPr>
              <a:t>A5/1 algoritması, GSM cep telefonu standardında iletişimi gizli tutmayı sağlayan bir akış şifresidir. Dünyada çoğunlukla A5/1 algoritması kullanılmaktadır. A5/1, 1980’li yıllarda başlangıçta gizlilik içerisinde geliştirilmiştir ve algoritmanın özellikleri açıklanmamıştır.</a:t>
            </a:r>
          </a:p>
          <a:p>
            <a:pPr>
              <a:spcBef>
                <a:spcPts val="1000"/>
              </a:spcBef>
              <a:buClr>
                <a:schemeClr val="bg2">
                  <a:lumMod val="40000"/>
                  <a:lumOff val="60000"/>
                </a:schemeClr>
              </a:buClr>
              <a:buSzPct val="80000"/>
              <a:buFont typeface="Wingdings 3" charset="2"/>
              <a:buChar char=""/>
            </a:pPr>
            <a:endParaRPr lang="en-US" sz="1400">
              <a:solidFill>
                <a:srgbClr val="FFFFFF"/>
              </a:solidFill>
              <a:latin typeface="+mj-lt"/>
              <a:ea typeface="+mj-ea"/>
              <a:cs typeface="+mj-cs"/>
            </a:endParaRPr>
          </a:p>
        </p:txBody>
      </p:sp>
      <p:pic>
        <p:nvPicPr>
          <p:cNvPr id="8" name="Resim 7" descr="tbl">
            <a:extLst>
              <a:ext uri="{FF2B5EF4-FFF2-40B4-BE49-F238E27FC236}">
                <a16:creationId xmlns:a16="http://schemas.microsoft.com/office/drawing/2014/main" id="{28EC9517-4023-41C2-9A99-990D3CE9686C}"/>
              </a:ext>
            </a:extLst>
          </p:cNvPr>
          <p:cNvPicPr/>
          <p:nvPr/>
        </p:nvPicPr>
        <p:blipFill>
          <a:blip r:embed="rId6">
            <a:extLst>
              <a:ext uri="{28A0092B-C50C-407E-A947-70E740481C1C}">
                <a14:useLocalDpi xmlns:a14="http://schemas.microsoft.com/office/drawing/2010/main" val="0"/>
              </a:ext>
            </a:extLst>
          </a:blip>
          <a:stretch>
            <a:fillRect/>
          </a:stretch>
        </p:blipFill>
        <p:spPr bwMode="auto">
          <a:xfrm>
            <a:off x="5317873" y="1447799"/>
            <a:ext cx="5957003" cy="4572001"/>
          </a:xfrm>
          <a:prstGeom prst="rect">
            <a:avLst/>
          </a:prstGeom>
          <a:noFill/>
          <a:effectLst/>
        </p:spPr>
      </p:pic>
    </p:spTree>
    <p:extLst>
      <p:ext uri="{BB962C8B-B14F-4D97-AF65-F5344CB8AC3E}">
        <p14:creationId xmlns:p14="http://schemas.microsoft.com/office/powerpoint/2010/main" val="4248529281"/>
      </p:ext>
    </p:extLst>
  </p:cSld>
  <p:clrMapOvr>
    <a:overrideClrMapping bg1="lt1" tx1="dk1" bg2="lt2" tx2="dk2" accent1="accent1" accent2="accent2" accent3="accent3" accent4="accent4" accent5="accent5" accent6="accent6" hlink="hlink" folHlink="folHlink"/>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yo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İyon">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yon">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7000"/>
                <a:hueMod val="88000"/>
                <a:satMod val="130000"/>
                <a:lumMod val="124000"/>
              </a:schemeClr>
            </a:gs>
            <a:gs pos="100000">
              <a:schemeClr val="phClr">
                <a:tint val="96000"/>
                <a:shade val="88000"/>
                <a:hueMod val="108000"/>
                <a:satMod val="164000"/>
                <a:lumMod val="76000"/>
              </a:schemeClr>
            </a:gs>
          </a:gsLst>
          <a:path path="circle">
            <a:fillToRect l="45000" t="65000" r="125000" b="100000"/>
          </a:path>
        </a:gradFill>
        <a:blipFill rotWithShape="1">
          <a:blip xmlns:r="http://schemas.openxmlformats.org/officeDocument/2006/relationships" r:embed="rId1">
            <a:duotone>
              <a:schemeClr val="phClr">
                <a:shade val="69000"/>
                <a:hueMod val="108000"/>
                <a:satMod val="164000"/>
                <a:lumMod val="74000"/>
              </a:schemeClr>
              <a:schemeClr val="phClr">
                <a:tint val="96000"/>
                <a:hueMod val="88000"/>
                <a:satMod val="140000"/>
                <a:lumMod val="132000"/>
              </a:schemeClr>
            </a:duotone>
          </a:blip>
          <a:stretch/>
        </a:blipFill>
      </a:bgFillStyleLst>
    </a:fmtScheme>
  </a:themeElements>
  <a:objectDefaults/>
  <a:extraClrSchemeLst/>
  <a:extLst>
    <a:ext uri="{05A4C25C-085E-4340-85A3-A5531E510DB2}">
      <thm15:themeFamily xmlns:thm15="http://schemas.microsoft.com/office/thememl/2012/main" name="Ion" id="{B8441ADB-2E43-4AF7-B97A-BD870242C6A8}" vid="{292E63A9-BB86-4E3D-B92A-7223C6510D2E}"/>
    </a:ext>
  </a:extLst>
</a:theme>
</file>

<file path=docProps/app.xml><?xml version="1.0" encoding="utf-8"?>
<Properties xmlns="http://schemas.openxmlformats.org/officeDocument/2006/extended-properties" xmlns:vt="http://schemas.openxmlformats.org/officeDocument/2006/docPropsVTypes">
  <TotalTime>6</TotalTime>
  <Words>454</Words>
  <Application>Microsoft Office PowerPoint</Application>
  <PresentationFormat>Geniş ekran</PresentationFormat>
  <Paragraphs>71</Paragraphs>
  <Slides>17</Slides>
  <Notes>0</Notes>
  <HiddenSlides>0</HiddenSlides>
  <MMClips>2</MMClips>
  <ScaleCrop>false</ScaleCrop>
  <HeadingPairs>
    <vt:vector size="6" baseType="variant">
      <vt:variant>
        <vt:lpstr>Kullanılan Yazı Tipleri</vt:lpstr>
      </vt:variant>
      <vt:variant>
        <vt:i4>4</vt:i4>
      </vt:variant>
      <vt:variant>
        <vt:lpstr>Tema</vt:lpstr>
      </vt:variant>
      <vt:variant>
        <vt:i4>1</vt:i4>
      </vt:variant>
      <vt:variant>
        <vt:lpstr>Slayt Başlıkları</vt:lpstr>
      </vt:variant>
      <vt:variant>
        <vt:i4>17</vt:i4>
      </vt:variant>
    </vt:vector>
  </HeadingPairs>
  <TitlesOfParts>
    <vt:vector size="22" baseType="lpstr">
      <vt:lpstr>Arial</vt:lpstr>
      <vt:lpstr>Century Gothic</vt:lpstr>
      <vt:lpstr>Times New Roman</vt:lpstr>
      <vt:lpstr>Wingdings 3</vt:lpstr>
      <vt:lpstr>İyon</vt:lpstr>
      <vt:lpstr> GSM GÜVENLİĞİ A5/1 ALGORİTMASI </vt:lpstr>
      <vt:lpstr>SUNUM İÇERİĞİ</vt:lpstr>
      <vt:lpstr>GSM SİSTEMİ </vt:lpstr>
      <vt:lpstr>KRİPTOLOJİ </vt:lpstr>
      <vt:lpstr>KRİPTOGRAFİ</vt:lpstr>
      <vt:lpstr>KRİPTOGRAFİ</vt:lpstr>
      <vt:lpstr>KULLANILAN ANAHTAR TİPLERİNE GÖRE ŞİFRELEME TEKNİKLERİ </vt:lpstr>
      <vt:lpstr>AKIŞ ŞİFRELEME SİSTEMİ</vt:lpstr>
      <vt:lpstr>A5/1 ALGORİTMASI</vt:lpstr>
      <vt:lpstr>A5/1AKIŞ ŞİFRELEMESİ LFSR ŞEMASI</vt:lpstr>
      <vt:lpstr>PROJENİN GERÇEKLEŞTİRİLMESİ </vt:lpstr>
      <vt:lpstr>METİN ŞİFRELEME</vt:lpstr>
      <vt:lpstr>METİN DOSYASI ŞİFRELEME</vt:lpstr>
      <vt:lpstr>Video kayıt:</vt:lpstr>
      <vt:lpstr>Video kayıt:</vt:lpstr>
      <vt:lpstr>SONUÇ</vt:lpstr>
      <vt:lpstr>TEŞEKKÜRLER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GSM GÜVENLİĞİ A5/1 ALGORİTMASI </dc:title>
  <dc:creator>Ozge Cokca</dc:creator>
  <cp:lastModifiedBy>Ozge Cokca</cp:lastModifiedBy>
  <cp:revision>1</cp:revision>
  <dcterms:created xsi:type="dcterms:W3CDTF">2020-06-23T18:40:27Z</dcterms:created>
  <dcterms:modified xsi:type="dcterms:W3CDTF">2020-06-23T18:46:50Z</dcterms:modified>
</cp:coreProperties>
</file>